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86" r:id="rId2"/>
    <p:sldId id="277" r:id="rId3"/>
    <p:sldId id="276" r:id="rId4"/>
    <p:sldId id="288" r:id="rId5"/>
    <p:sldId id="278" r:id="rId6"/>
    <p:sldId id="262" r:id="rId7"/>
    <p:sldId id="265" r:id="rId8"/>
    <p:sldId id="263" r:id="rId9"/>
    <p:sldId id="289" r:id="rId10"/>
    <p:sldId id="256" r:id="rId11"/>
    <p:sldId id="271" r:id="rId12"/>
    <p:sldId id="264" r:id="rId13"/>
    <p:sldId id="266" r:id="rId14"/>
    <p:sldId id="272" r:id="rId15"/>
    <p:sldId id="273" r:id="rId16"/>
    <p:sldId id="274" r:id="rId17"/>
    <p:sldId id="283" r:id="rId18"/>
    <p:sldId id="284" r:id="rId19"/>
    <p:sldId id="279" r:id="rId20"/>
    <p:sldId id="280" r:id="rId21"/>
    <p:sldId id="281" r:id="rId22"/>
    <p:sldId id="282" r:id="rId23"/>
    <p:sldId id="290" r:id="rId24"/>
    <p:sldId id="257" r:id="rId25"/>
    <p:sldId id="258" r:id="rId26"/>
    <p:sldId id="285" r:id="rId27"/>
    <p:sldId id="270" r:id="rId28"/>
    <p:sldId id="269" r:id="rId29"/>
    <p:sldId id="287" r:id="rId30"/>
    <p:sldId id="275" r:id="rId31"/>
    <p:sldId id="259" r:id="rId32"/>
    <p:sldId id="260" r:id="rId33"/>
    <p:sldId id="261" r:id="rId34"/>
    <p:sldId id="268" r:id="rId3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ANML" id="{9575A5C8-1B61-4CB5-9D48-C1068EE716A5}">
          <p14:sldIdLst>
            <p14:sldId id="286"/>
            <p14:sldId id="277"/>
            <p14:sldId id="276"/>
            <p14:sldId id="288"/>
            <p14:sldId id="278"/>
            <p14:sldId id="262"/>
            <p14:sldId id="265"/>
            <p14:sldId id="263"/>
            <p14:sldId id="289"/>
            <p14:sldId id="256"/>
            <p14:sldId id="271"/>
            <p14:sldId id="264"/>
            <p14:sldId id="266"/>
          </p14:sldIdLst>
        </p14:section>
        <p14:section name="ANML Criticism" id="{532A100B-8FA8-4AE1-9C34-FC60B0E21FA4}">
          <p14:sldIdLst>
            <p14:sldId id="272"/>
            <p14:sldId id="273"/>
            <p14:sldId id="274"/>
            <p14:sldId id="283"/>
            <p14:sldId id="284"/>
          </p14:sldIdLst>
        </p14:section>
        <p14:section name="CL Task boundaries" id="{7A784FCA-54E6-49C7-8385-EA1432FC6B35}">
          <p14:sldIdLst>
            <p14:sldId id="279"/>
            <p14:sldId id="280"/>
            <p14:sldId id="281"/>
          </p14:sldIdLst>
        </p14:section>
        <p14:section name="Cellular Division Model" id="{4C6E5EFD-8651-4C02-A44C-8437BF8C94C4}">
          <p14:sldIdLst>
            <p14:sldId id="282"/>
            <p14:sldId id="290"/>
            <p14:sldId id="257"/>
            <p14:sldId id="258"/>
          </p14:sldIdLst>
        </p14:section>
        <p14:section name="Results" id="{D644A0EF-9972-4A97-87DD-BB6F87FC7366}">
          <p14:sldIdLst>
            <p14:sldId id="285"/>
            <p14:sldId id="270"/>
            <p14:sldId id="269"/>
          </p14:sldIdLst>
        </p14:section>
        <p14:section name="Identiying context" id="{9D2B0D43-F668-45ED-AAB1-A569A825838D}">
          <p14:sldIdLst>
            <p14:sldId id="287"/>
          </p14:sldIdLst>
        </p14:section>
        <p14:section name="Untitled Section" id="{3790A6F1-4C18-4994-8E44-2D3E6E36E6B9}">
          <p14:sldIdLst/>
        </p14:section>
        <p14:section name="Continual Drift" id="{3DFD9DF3-8061-4FC3-AA8F-27391921176B}">
          <p14:sldIdLst>
            <p14:sldId id="275"/>
          </p14:sldIdLst>
        </p14:section>
        <p14:section name="Conclusion" id="{44808478-FB92-4FF3-AA25-BFBD7E37E892}">
          <p14:sldIdLst>
            <p14:sldId id="259"/>
            <p14:sldId id="260"/>
            <p14:sldId id="261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5454"/>
    <a:srgbClr val="AD4C1B"/>
    <a:srgbClr val="F1D8D3"/>
    <a:srgbClr val="C96A57"/>
    <a:srgbClr val="E6B9B0"/>
    <a:srgbClr val="F6E8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9" autoAdjust="0"/>
    <p:restoredTop sz="95082" autoAdjust="0"/>
  </p:normalViewPr>
  <p:slideViewPr>
    <p:cSldViewPr snapToGrid="0">
      <p:cViewPr>
        <p:scale>
          <a:sx n="118" d="100"/>
          <a:sy n="118" d="100"/>
        </p:scale>
        <p:origin x="946" y="3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4.svg>
</file>

<file path=ppt/media/image2.png>
</file>

<file path=ppt/media/image20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svg>
</file>

<file path=ppt/media/image90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C00A2A-8BD6-4923-A25F-8784C3D0EFF1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F32AAD-053F-4FAD-BCFA-6791C9101BC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8857038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9669670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27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223640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did something right, but for the wrong reasons !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28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3697218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Over time you will see that identifying the context becomes the hardest and most vital task poker or car on the road will have very different solutions depending on </a:t>
            </a:r>
            <a:r>
              <a:rPr lang="en-CA" dirty="0" err="1"/>
              <a:t>thecontext</a:t>
            </a:r>
            <a:endParaRPr lang="en-CA" dirty="0"/>
          </a:p>
          <a:p>
            <a:endParaRPr lang="en-CA" dirty="0"/>
          </a:p>
          <a:p>
            <a:r>
              <a:rPr lang="en-CA" dirty="0"/>
              <a:t>Difference could be </a:t>
            </a:r>
            <a:r>
              <a:rPr lang="en-CA" dirty="0" err="1"/>
              <a:t>Suttle</a:t>
            </a:r>
            <a:r>
              <a:rPr lang="en-CA" dirty="0"/>
              <a:t>, correct output vastly different </a:t>
            </a:r>
          </a:p>
          <a:p>
            <a:endParaRPr lang="en-CA" dirty="0"/>
          </a:p>
          <a:p>
            <a:r>
              <a:rPr lang="en-CA" dirty="0"/>
              <a:t>My distinction network is simplest I could think of to test this setting. But this could be the most </a:t>
            </a:r>
            <a:r>
              <a:rPr lang="en-CA" dirty="0" err="1"/>
              <a:t>sofisticated</a:t>
            </a:r>
            <a:r>
              <a:rPr lang="en-CA" dirty="0"/>
              <a:t> part of a network. Let me explain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29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7595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Just to clear out the confusing names of Meta-Learning</a:t>
            </a:r>
          </a:p>
          <a:p>
            <a:r>
              <a:rPr lang="en-US" dirty="0"/>
              <a:t>All you have to know that there are 2 levels of Training &amp; Testing</a:t>
            </a:r>
          </a:p>
          <a:p>
            <a:endParaRPr lang="en-US" dirty="0"/>
          </a:p>
          <a:p>
            <a:r>
              <a:rPr lang="en-US" dirty="0"/>
              <a:t>The Meta-Testing would be a standard ML setup you would normally run.  This is where the results counts</a:t>
            </a:r>
          </a:p>
          <a:p>
            <a:r>
              <a:rPr lang="en-US" dirty="0"/>
              <a:t>And Meta-Training is where you pre-train your model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Now that this is said, we’ll still be confused.  It’s ok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31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46893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34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063110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To me it was a good opportunity to disentangle why I intuitively like this papers. </a:t>
            </a:r>
          </a:p>
          <a:p>
            <a:r>
              <a:rPr lang="en-CA" dirty="0"/>
              <a:t>What are in details the interesting components. </a:t>
            </a:r>
          </a:p>
          <a:p>
            <a:r>
              <a:rPr lang="en-CA" dirty="0"/>
              <a:t>But also to not discard the issues I don't like, but rather try to find solutions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2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652708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First, with 7 million parameters, the network is over- complete. </a:t>
            </a:r>
          </a:p>
          <a:p>
            <a:r>
              <a:rPr lang="en-CA" dirty="0"/>
              <a:t>But we've known for decades that doesn't change catastrophic forgetting, it happens anyway to almost the same degree. </a:t>
            </a:r>
          </a:p>
          <a:p>
            <a:r>
              <a:rPr lang="en-CA" dirty="0"/>
              <a:t>Do with their success at 600 classes ANML is not testing the limits of their network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4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888205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story starts with OML where the authors meta-trained the convolution part of a network and was frozen at meta-testing time where only the prediction network learns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7171833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authors of ANML wanted to include a certain type neurons in the brain to </a:t>
            </a:r>
            <a:r>
              <a:rPr lang="en-US" dirty="0" err="1"/>
              <a:t>takle</a:t>
            </a:r>
            <a:r>
              <a:rPr lang="en-US" dirty="0"/>
              <a:t> continual learning</a:t>
            </a:r>
          </a:p>
          <a:p>
            <a:endParaRPr lang="en-US" dirty="0"/>
          </a:p>
          <a:p>
            <a:r>
              <a:rPr lang="en-US" dirty="0"/>
              <a:t>Neuromodulation neurons change the learning rate of other neurons and thus enables task-specific learning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8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30306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You can think of them as the gates of a spill-way as it controls the outflow of the network.</a:t>
            </a:r>
          </a:p>
          <a:p>
            <a:r>
              <a:rPr lang="en-US" dirty="0"/>
              <a:t>Just like a spillway, this gating is not discrete but continuous (between 0 and 1)</a:t>
            </a:r>
          </a:p>
          <a:p>
            <a:r>
              <a:rPr lang="en-US" dirty="0"/>
              <a:t>But more importantly, it controls the gradient coming back, and therefore controls which parts of the network gets updated.</a:t>
            </a:r>
          </a:p>
          <a:p>
            <a:endParaRPr lang="en-US" dirty="0"/>
          </a:p>
          <a:p>
            <a:r>
              <a:rPr lang="en-US" dirty="0"/>
              <a:t>This gating is linear, but Future experiments could look into the potential of gating inside the network before non-linear activations</a:t>
            </a:r>
          </a:p>
          <a:p>
            <a:r>
              <a:rPr lang="en-US" dirty="0"/>
              <a:t>If anyway is looking for projects idea. </a:t>
            </a:r>
          </a:p>
          <a:p>
            <a:r>
              <a:rPr lang="en-US" dirty="0"/>
              <a:t>(Although I’m guessing this is what the authors are looking into now)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It would be nice to also be able to include the task information at the entry of the neural network… </a:t>
            </a:r>
          </a:p>
          <a:p>
            <a:r>
              <a:rPr lang="en-US" dirty="0"/>
              <a:t>Ideally in the form of a context vector, one that would increase in length with the number of distinctions</a:t>
            </a:r>
          </a:p>
          <a:p>
            <a:r>
              <a:rPr lang="en-US" dirty="0"/>
              <a:t>but I found this be problematic for CL setup</a:t>
            </a:r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10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47792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11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175337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F32AAD-053F-4FAD-BCFA-6791C9101BC8}" type="slidenum">
              <a:rPr lang="en-CA" smtClean="0"/>
              <a:t>13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86289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5B71A5D4-7090-4828-AB18-37361EABF3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-Long output vector is a extreme classification problem</a:t>
            </a:r>
          </a:p>
          <a:p>
            <a:r>
              <a:rPr lang="en-CA" dirty="0"/>
              <a:t>	- The authors train their network on output of size 1000 to be over their needs</a:t>
            </a:r>
          </a:p>
          <a:p>
            <a:r>
              <a:rPr lang="en-CA" dirty="0"/>
              <a:t>But this is not dealing with an unknown number of classes</a:t>
            </a:r>
          </a:p>
          <a:p>
            <a:endParaRPr lang="en-CA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dirty="0"/>
              <a:t>Experimental setup is of fixed output length, meaning we know the number of classes/tasks ahead of time</a:t>
            </a:r>
          </a:p>
          <a:p>
            <a:r>
              <a:rPr lang="en-CA" dirty="0"/>
              <a:t>-Dynamic Neuromodulation Meta-Learning as a project</a:t>
            </a:r>
          </a:p>
          <a:p>
            <a:r>
              <a:rPr lang="en-CA" dirty="0"/>
              <a:t>	- No longer compatible in the Meta-Testing phase</a:t>
            </a:r>
          </a:p>
          <a:p>
            <a:endParaRPr lang="en-CA" dirty="0"/>
          </a:p>
          <a:p>
            <a:endParaRPr lang="en-CA" dirty="0"/>
          </a:p>
          <a:p>
            <a:r>
              <a:rPr lang="en-CA" dirty="0"/>
              <a:t>Reveals that network bottleneck is actually a source of catastrophic forgetting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81598-5184-4563-BDC6-7C37BE6ED2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0312E5-75CB-41B8-A4CF-C490521269A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6B8F0-A583-41BB-BA82-93051826F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3957DA-10BA-44F9-9C18-8213B06FD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841BDB-672D-4594-8525-526428E4DD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428264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C3404-A758-466E-97B2-FD88541B6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AFA55F-1090-41E1-B749-E26FB3A9FB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C53219-7B30-43E1-97AB-C4C72F36AF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E40489-2161-4457-B0C3-E0325BA737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A0F56E7-B41B-40FC-B01C-BE3035AE3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163454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C4095E1-9012-4948-A6EE-65DD4C58EE9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E50052F-8924-4E39-842C-D6C3DF875E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F0E232-7E6F-4EAA-8BCE-C9B23B057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39842B-4EC2-4B16-A1EC-1CDDB61A83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278841-9078-494F-A1BC-E7FA308D8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586368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0E89A-23CF-4908-9A33-5A275D2D4C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6BB7A8-A206-45AC-A289-D405B85639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13FF7-0A11-4512-873A-4A3992CDE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00D576-DF14-4D54-9E69-B5413DD35D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BB9DB-7AB1-418D-90E0-043FBB6955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58580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34725B-DB40-4FEC-B087-91E70B6513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3C631D-D199-40A1-A5D8-8159C76A77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54123A-40A6-4E59-81F0-0D12729D2E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76D4411-C36D-40A1-9A87-6AAEA49C1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9C11D35-553C-4B1A-8F81-D67AA8C9CC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068281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121AA7-BB69-4E7B-BEA5-C0A490C28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B2814-3C99-4055-8907-D380935451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FBA8BE-BB1B-46DD-8058-28BEAFE5572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9EC6FF-5AF3-4E04-8CF0-747A56ABD1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1DF150-5E49-441C-A384-E2BC96DE4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E87EC9-42DE-4AD5-917B-33DD5D621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078862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92138-2504-482B-BFFB-C7A9BB7E9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00A1F7-2045-4FA0-9309-8438513BC2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A3E467-D14D-4904-8E87-6AE6AFC3938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29621D-C5BE-42D0-889A-B4C2155E26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3C66AB9-3F5E-450D-AC9D-A36DA458D0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20E7563-AABF-454E-AC96-F244E1095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1AAF0E9-9F65-4A94-B0B6-BEC8F1CF0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410D2A4-C0D0-4A9C-9413-4188F94139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692073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06D949-3274-4B1B-A119-62EC6D182E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3154D6C-3DBC-418B-9FCA-EA8CB9E59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82A489-13FB-40A2-8460-9CAD5FECB1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906359-24F9-45AD-A0E5-88ED61E5C6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25671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19D22F0-C72C-4423-BCD8-C6C4DDC2B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61F8E0A-118F-409F-88AE-3C1AD5150C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C412EA-BBA8-4C20-B0C0-3D423FD74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2727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835062-8995-4E37-B5E0-5C7BCE5094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222C21-21E1-4466-802B-474FE9E01B4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8A0CBD-661A-40C8-8F92-53C529858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0A0106-6BE7-4BA8-B8DC-AD52662A9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9EB9C95-CA47-4E95-A7F0-E5050B8C0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363492-1F05-40A1-945A-D57D312FCD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96108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94029F-0D69-4DBC-A2FD-0B4640ACEF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704376-A7AC-468E-B6FD-5D16122A06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5727C5-7335-4F6D-917D-78F8D7C989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0ADE0-519A-4711-B760-A81DB3BA0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5381A9F-97E1-4B1B-96A7-209851C8F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894C12-E3F8-46DB-B25F-93D164CF25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811249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DC51BEF-8AA8-4A88-AA81-C166F77E0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302B72-210C-4B18-8014-7FBBD3E1D8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EF8310-95AC-4E5D-AC94-6168640C26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3052FE-1439-439D-9C37-07A98B8932D0}" type="datetimeFigureOut">
              <a:rPr lang="en-CA" smtClean="0"/>
              <a:t>2020-05-19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DC6CF5-FACA-42AF-87A5-1A094F98B5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D7951F-AC70-4DBF-8BFB-CC1720F803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89120C-B6B0-4E1A-94DC-20BB2CAAA1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2656225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3" Type="http://schemas.openxmlformats.org/officeDocument/2006/relationships/image" Target="../media/image20.png"/><Relationship Id="rId12" Type="http://schemas.openxmlformats.org/officeDocument/2006/relationships/image" Target="../media/image90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sv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sv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BC530-93B3-492F-B7E6-7864401957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ANML Presentation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14F53-B8B4-4C0C-92FC-9A5DA4EFE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Start with ANML as a follow up of OML and MAML</a:t>
            </a:r>
          </a:p>
          <a:p>
            <a:r>
              <a:rPr lang="en-CA" dirty="0"/>
              <a:t>	- </a:t>
            </a:r>
            <a:r>
              <a:rPr lang="en-CA" dirty="0" err="1"/>
              <a:t>Opmitize</a:t>
            </a:r>
            <a:r>
              <a:rPr lang="en-CA" dirty="0"/>
              <a:t> what you want directly instead of hand picked decisions</a:t>
            </a:r>
          </a:p>
        </p:txBody>
      </p:sp>
    </p:spTree>
    <p:extLst>
      <p:ext uri="{BB962C8B-B14F-4D97-AF65-F5344CB8AC3E}">
        <p14:creationId xmlns:p14="http://schemas.microsoft.com/office/powerpoint/2010/main" val="2941776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3BFC9C2F-BEE5-48E7-8173-88134A76B9C9}"/>
              </a:ext>
            </a:extLst>
          </p:cNvPr>
          <p:cNvSpPr/>
          <p:nvPr/>
        </p:nvSpPr>
        <p:spPr>
          <a:xfrm>
            <a:off x="4786372" y="1340738"/>
            <a:ext cx="214797" cy="670868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422397D2-B90F-4EC1-B2CA-2009F0809EEA}"/>
              </a:ext>
            </a:extLst>
          </p:cNvPr>
          <p:cNvSpPr/>
          <p:nvPr/>
        </p:nvSpPr>
        <p:spPr>
          <a:xfrm>
            <a:off x="4845445" y="1413630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41608936-FB7E-4D9C-9DB4-0F7CEB2C7D5E}"/>
              </a:ext>
            </a:extLst>
          </p:cNvPr>
          <p:cNvSpPr/>
          <p:nvPr/>
        </p:nvSpPr>
        <p:spPr>
          <a:xfrm>
            <a:off x="4845445" y="1556441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3459948D-1AFE-43A6-97D1-C31BBF87DE77}"/>
              </a:ext>
            </a:extLst>
          </p:cNvPr>
          <p:cNvSpPr/>
          <p:nvPr/>
        </p:nvSpPr>
        <p:spPr>
          <a:xfrm>
            <a:off x="4845445" y="1699252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E3A9285-3152-49B7-8F66-FCB784C32010}"/>
              </a:ext>
            </a:extLst>
          </p:cNvPr>
          <p:cNvSpPr/>
          <p:nvPr/>
        </p:nvSpPr>
        <p:spPr>
          <a:xfrm>
            <a:off x="4845445" y="1842063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2E5FE41-20EF-4678-B4CB-70AA0950B64F}"/>
              </a:ext>
            </a:extLst>
          </p:cNvPr>
          <p:cNvCxnSpPr/>
          <p:nvPr/>
        </p:nvCxnSpPr>
        <p:spPr>
          <a:xfrm>
            <a:off x="4712339" y="1669160"/>
            <a:ext cx="740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: Rounded Corners 27">
            <a:extLst>
              <a:ext uri="{FF2B5EF4-FFF2-40B4-BE49-F238E27FC236}">
                <a16:creationId xmlns:a16="http://schemas.microsoft.com/office/drawing/2014/main" id="{B95565A6-898F-4180-BC40-11C015332FCF}"/>
              </a:ext>
            </a:extLst>
          </p:cNvPr>
          <p:cNvSpPr/>
          <p:nvPr/>
        </p:nvSpPr>
        <p:spPr>
          <a:xfrm>
            <a:off x="5078821" y="1475776"/>
            <a:ext cx="214797" cy="400792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884930C5-B6B4-4639-A548-3C195563A2F6}"/>
              </a:ext>
            </a:extLst>
          </p:cNvPr>
          <p:cNvSpPr/>
          <p:nvPr/>
        </p:nvSpPr>
        <p:spPr>
          <a:xfrm>
            <a:off x="5137894" y="1556441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34" name="Oval 33">
            <a:extLst>
              <a:ext uri="{FF2B5EF4-FFF2-40B4-BE49-F238E27FC236}">
                <a16:creationId xmlns:a16="http://schemas.microsoft.com/office/drawing/2014/main" id="{33024365-30F2-47E2-846D-5492F6397ACF}"/>
              </a:ext>
            </a:extLst>
          </p:cNvPr>
          <p:cNvSpPr/>
          <p:nvPr/>
        </p:nvSpPr>
        <p:spPr>
          <a:xfrm>
            <a:off x="5137894" y="1699252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D6A0410B-1345-487E-B92C-1F217748C75C}"/>
              </a:ext>
            </a:extLst>
          </p:cNvPr>
          <p:cNvCxnSpPr>
            <a:cxnSpLocks/>
          </p:cNvCxnSpPr>
          <p:nvPr/>
        </p:nvCxnSpPr>
        <p:spPr>
          <a:xfrm>
            <a:off x="5001169" y="1669801"/>
            <a:ext cx="740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4F776D9-315E-4D3A-B3B8-2859B604180B}"/>
              </a:ext>
            </a:extLst>
          </p:cNvPr>
          <p:cNvCxnSpPr>
            <a:cxnSpLocks/>
            <a:stCxn id="15" idx="2"/>
          </p:cNvCxnSpPr>
          <p:nvPr/>
        </p:nvCxnSpPr>
        <p:spPr>
          <a:xfrm>
            <a:off x="4893771" y="2011606"/>
            <a:ext cx="0" cy="867555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: Rounded Corners 43">
            <a:extLst>
              <a:ext uri="{FF2B5EF4-FFF2-40B4-BE49-F238E27FC236}">
                <a16:creationId xmlns:a16="http://schemas.microsoft.com/office/drawing/2014/main" id="{473F0D11-E611-4D05-9073-E80D903C98B0}"/>
              </a:ext>
            </a:extLst>
          </p:cNvPr>
          <p:cNvSpPr/>
          <p:nvPr/>
        </p:nvSpPr>
        <p:spPr>
          <a:xfrm>
            <a:off x="6266100" y="4181833"/>
            <a:ext cx="214797" cy="1507525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438ABCEF-AE81-47E8-890F-BDE2F333A116}"/>
              </a:ext>
            </a:extLst>
          </p:cNvPr>
          <p:cNvSpPr/>
          <p:nvPr/>
        </p:nvSpPr>
        <p:spPr>
          <a:xfrm>
            <a:off x="6325173" y="4244620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4A14552-1D98-4B39-9533-1E2B5C76C7B5}"/>
              </a:ext>
            </a:extLst>
          </p:cNvPr>
          <p:cNvSpPr/>
          <p:nvPr/>
        </p:nvSpPr>
        <p:spPr>
          <a:xfrm>
            <a:off x="6325173" y="4387432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5339CF3C-BD6E-4FB4-A43B-544514909E81}"/>
              </a:ext>
            </a:extLst>
          </p:cNvPr>
          <p:cNvSpPr/>
          <p:nvPr/>
        </p:nvSpPr>
        <p:spPr>
          <a:xfrm>
            <a:off x="6325173" y="4530243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9877CCDE-E1A7-4501-BDB1-DAABF55543F4}"/>
              </a:ext>
            </a:extLst>
          </p:cNvPr>
          <p:cNvSpPr/>
          <p:nvPr/>
        </p:nvSpPr>
        <p:spPr>
          <a:xfrm>
            <a:off x="6325173" y="4673054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1147D50D-7424-4F1C-BA47-FC2BEBA008AF}"/>
              </a:ext>
            </a:extLst>
          </p:cNvPr>
          <p:cNvSpPr/>
          <p:nvPr/>
        </p:nvSpPr>
        <p:spPr>
          <a:xfrm>
            <a:off x="6325173" y="4815865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C449F36D-FBB3-40DB-AEA0-76A0B8990545}"/>
              </a:ext>
            </a:extLst>
          </p:cNvPr>
          <p:cNvSpPr/>
          <p:nvPr/>
        </p:nvSpPr>
        <p:spPr>
          <a:xfrm>
            <a:off x="6325173" y="4958676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2500D10E-111C-4DC5-9406-141B1AC05A1E}"/>
              </a:ext>
            </a:extLst>
          </p:cNvPr>
          <p:cNvSpPr/>
          <p:nvPr/>
        </p:nvSpPr>
        <p:spPr>
          <a:xfrm>
            <a:off x="6325173" y="5101487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A67E9A1-BCAB-4014-A829-8E82123F0F98}"/>
              </a:ext>
            </a:extLst>
          </p:cNvPr>
          <p:cNvSpPr/>
          <p:nvPr/>
        </p:nvSpPr>
        <p:spPr>
          <a:xfrm>
            <a:off x="6325173" y="5244298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5F0B579C-0B70-4945-B0B1-FE08FFDDA1CA}"/>
              </a:ext>
            </a:extLst>
          </p:cNvPr>
          <p:cNvSpPr/>
          <p:nvPr/>
        </p:nvSpPr>
        <p:spPr>
          <a:xfrm>
            <a:off x="6325173" y="5387109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B52F42BD-2096-4063-96C8-9C43E1C1A173}"/>
              </a:ext>
            </a:extLst>
          </p:cNvPr>
          <p:cNvSpPr/>
          <p:nvPr/>
        </p:nvSpPr>
        <p:spPr>
          <a:xfrm>
            <a:off x="6325173" y="5529920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137" name="Group 136">
            <a:extLst>
              <a:ext uri="{FF2B5EF4-FFF2-40B4-BE49-F238E27FC236}">
                <a16:creationId xmlns:a16="http://schemas.microsoft.com/office/drawing/2014/main" id="{0877BCA6-E519-427F-B021-EFFAE3FF3A4F}"/>
              </a:ext>
            </a:extLst>
          </p:cNvPr>
          <p:cNvGrpSpPr/>
          <p:nvPr/>
        </p:nvGrpSpPr>
        <p:grpSpPr>
          <a:xfrm>
            <a:off x="6554930" y="4181833"/>
            <a:ext cx="214797" cy="1507525"/>
            <a:chOff x="6554930" y="4181833"/>
            <a:chExt cx="214797" cy="1507525"/>
          </a:xfrm>
        </p:grpSpPr>
        <p:sp>
          <p:nvSpPr>
            <p:cNvPr id="55" name="Rectangle: Rounded Corners 54">
              <a:extLst>
                <a:ext uri="{FF2B5EF4-FFF2-40B4-BE49-F238E27FC236}">
                  <a16:creationId xmlns:a16="http://schemas.microsoft.com/office/drawing/2014/main" id="{883A07DC-2DB0-43DC-AABF-8408CB5D5418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EA7FAD7-5E25-4AC3-8444-91CEC6D19483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67793031-6399-4743-B917-CAEEEAE9D8F8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F2F8B8CD-4706-4124-B502-633954983EB5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9" name="Oval 58">
              <a:extLst>
                <a:ext uri="{FF2B5EF4-FFF2-40B4-BE49-F238E27FC236}">
                  <a16:creationId xmlns:a16="http://schemas.microsoft.com/office/drawing/2014/main" id="{C9491A87-46B7-45B2-AC5F-4685C9B1CAF5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0" name="Oval 59">
              <a:extLst>
                <a:ext uri="{FF2B5EF4-FFF2-40B4-BE49-F238E27FC236}">
                  <a16:creationId xmlns:a16="http://schemas.microsoft.com/office/drawing/2014/main" id="{137F3FCA-E267-40D3-A83A-A9ECFB525D18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1" name="Oval 60">
              <a:extLst>
                <a:ext uri="{FF2B5EF4-FFF2-40B4-BE49-F238E27FC236}">
                  <a16:creationId xmlns:a16="http://schemas.microsoft.com/office/drawing/2014/main" id="{BA96A661-E463-4F6A-AA74-F6D49910193D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2" name="Oval 61">
              <a:extLst>
                <a:ext uri="{FF2B5EF4-FFF2-40B4-BE49-F238E27FC236}">
                  <a16:creationId xmlns:a16="http://schemas.microsoft.com/office/drawing/2014/main" id="{090CB1D1-F9EC-46E8-9FA1-AB530878E043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0378EAEB-4E85-48E4-BD70-8783232FEE5C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4" name="Oval 63">
              <a:extLst>
                <a:ext uri="{FF2B5EF4-FFF2-40B4-BE49-F238E27FC236}">
                  <a16:creationId xmlns:a16="http://schemas.microsoft.com/office/drawing/2014/main" id="{452B48B2-B01E-497C-9A99-630DB4CA22DA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1F08E05B-9EFD-493D-BD91-EF0173EB1BFF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E25AAF8B-E0C6-48C0-970A-0C098A0C282E}"/>
              </a:ext>
            </a:extLst>
          </p:cNvPr>
          <p:cNvCxnSpPr/>
          <p:nvPr/>
        </p:nvCxnSpPr>
        <p:spPr>
          <a:xfrm>
            <a:off x="6480897" y="4928584"/>
            <a:ext cx="74032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C3C31BF3-3755-4E47-9A58-F7B13F1623F3}"/>
                  </a:ext>
                </a:extLst>
              </p:cNvPr>
              <p:cNvSpPr/>
              <p:nvPr/>
            </p:nvSpPr>
            <p:spPr>
              <a:xfrm>
                <a:off x="4686834" y="2547661"/>
                <a:ext cx="413871" cy="145745"/>
              </a:xfrm>
              <a:prstGeom prst="rect">
                <a:avLst/>
              </a:prstGeom>
            </p:spPr>
            <p:style>
              <a:lnRef idx="2">
                <a:schemeClr val="accent5"/>
              </a:lnRef>
              <a:fillRef idx="1">
                <a:schemeClr val="lt1"/>
              </a:fillRef>
              <a:effectRef idx="0">
                <a:schemeClr val="accent5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800" i="1" dirty="0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n-US" sz="80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𝜈</m:t>
                      </m:r>
                    </m:oMath>
                  </m:oMathPara>
                </a14:m>
                <a:endParaRPr lang="en-CA" sz="800" dirty="0"/>
              </a:p>
            </p:txBody>
          </p:sp>
        </mc:Choice>
        <mc:Fallback xmlns=""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C3C31BF3-3755-4E47-9A58-F7B13F1623F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686834" y="2547661"/>
                <a:ext cx="413871" cy="145745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99" name="Group 98">
            <a:extLst>
              <a:ext uri="{FF2B5EF4-FFF2-40B4-BE49-F238E27FC236}">
                <a16:creationId xmlns:a16="http://schemas.microsoft.com/office/drawing/2014/main" id="{47A8DA7E-F93E-4CAE-B7C9-A248472327F4}"/>
              </a:ext>
            </a:extLst>
          </p:cNvPr>
          <p:cNvGrpSpPr/>
          <p:nvPr/>
        </p:nvGrpSpPr>
        <p:grpSpPr>
          <a:xfrm>
            <a:off x="6266100" y="2533968"/>
            <a:ext cx="503627" cy="1507525"/>
            <a:chOff x="6266100" y="4181833"/>
            <a:chExt cx="503627" cy="1507525"/>
          </a:xfrm>
        </p:grpSpPr>
        <p:sp>
          <p:nvSpPr>
            <p:cNvPr id="100" name="Rectangle: Rounded Corners 99">
              <a:extLst>
                <a:ext uri="{FF2B5EF4-FFF2-40B4-BE49-F238E27FC236}">
                  <a16:creationId xmlns:a16="http://schemas.microsoft.com/office/drawing/2014/main" id="{3DF613B9-8DFD-470F-8515-8F945DB68520}"/>
                </a:ext>
              </a:extLst>
            </p:cNvPr>
            <p:cNvSpPr/>
            <p:nvPr/>
          </p:nvSpPr>
          <p:spPr>
            <a:xfrm>
              <a:off x="626610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1" name="Oval 100">
              <a:extLst>
                <a:ext uri="{FF2B5EF4-FFF2-40B4-BE49-F238E27FC236}">
                  <a16:creationId xmlns:a16="http://schemas.microsoft.com/office/drawing/2014/main" id="{E4CA7C81-36FC-42D0-BBF1-EAFE357EBC7D}"/>
                </a:ext>
              </a:extLst>
            </p:cNvPr>
            <p:cNvSpPr/>
            <p:nvPr/>
          </p:nvSpPr>
          <p:spPr>
            <a:xfrm>
              <a:off x="632517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1EE16DA5-5EAE-474F-B4DC-2B3C7BAB965A}"/>
                </a:ext>
              </a:extLst>
            </p:cNvPr>
            <p:cNvSpPr/>
            <p:nvPr/>
          </p:nvSpPr>
          <p:spPr>
            <a:xfrm>
              <a:off x="632517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3" name="Oval 102">
              <a:extLst>
                <a:ext uri="{FF2B5EF4-FFF2-40B4-BE49-F238E27FC236}">
                  <a16:creationId xmlns:a16="http://schemas.microsoft.com/office/drawing/2014/main" id="{31E5FB6E-14A6-4B09-A8F0-865380A2689F}"/>
                </a:ext>
              </a:extLst>
            </p:cNvPr>
            <p:cNvSpPr/>
            <p:nvPr/>
          </p:nvSpPr>
          <p:spPr>
            <a:xfrm>
              <a:off x="632517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4" name="Oval 103">
              <a:extLst>
                <a:ext uri="{FF2B5EF4-FFF2-40B4-BE49-F238E27FC236}">
                  <a16:creationId xmlns:a16="http://schemas.microsoft.com/office/drawing/2014/main" id="{8B4E7BDC-D8E2-40E9-BE20-1F05D68E6B38}"/>
                </a:ext>
              </a:extLst>
            </p:cNvPr>
            <p:cNvSpPr/>
            <p:nvPr/>
          </p:nvSpPr>
          <p:spPr>
            <a:xfrm>
              <a:off x="632517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A94B514F-C07D-488C-B740-CE762CE4840E}"/>
                </a:ext>
              </a:extLst>
            </p:cNvPr>
            <p:cNvSpPr/>
            <p:nvPr/>
          </p:nvSpPr>
          <p:spPr>
            <a:xfrm>
              <a:off x="632517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6" name="Oval 105">
              <a:extLst>
                <a:ext uri="{FF2B5EF4-FFF2-40B4-BE49-F238E27FC236}">
                  <a16:creationId xmlns:a16="http://schemas.microsoft.com/office/drawing/2014/main" id="{DD8B35CF-090F-4BB9-AA73-7A0689FE61E0}"/>
                </a:ext>
              </a:extLst>
            </p:cNvPr>
            <p:cNvSpPr/>
            <p:nvPr/>
          </p:nvSpPr>
          <p:spPr>
            <a:xfrm>
              <a:off x="632517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7" name="Oval 106">
              <a:extLst>
                <a:ext uri="{FF2B5EF4-FFF2-40B4-BE49-F238E27FC236}">
                  <a16:creationId xmlns:a16="http://schemas.microsoft.com/office/drawing/2014/main" id="{D2D1621F-602C-4707-B245-DDC6161BE8E0}"/>
                </a:ext>
              </a:extLst>
            </p:cNvPr>
            <p:cNvSpPr/>
            <p:nvPr/>
          </p:nvSpPr>
          <p:spPr>
            <a:xfrm>
              <a:off x="632517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8FA414C2-09B1-44B7-A2B6-C1E10FD86187}"/>
                </a:ext>
              </a:extLst>
            </p:cNvPr>
            <p:cNvSpPr/>
            <p:nvPr/>
          </p:nvSpPr>
          <p:spPr>
            <a:xfrm>
              <a:off x="632517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9" name="Oval 108">
              <a:extLst>
                <a:ext uri="{FF2B5EF4-FFF2-40B4-BE49-F238E27FC236}">
                  <a16:creationId xmlns:a16="http://schemas.microsoft.com/office/drawing/2014/main" id="{7C81A584-E6B4-4BF8-89D6-A88938F44E94}"/>
                </a:ext>
              </a:extLst>
            </p:cNvPr>
            <p:cNvSpPr/>
            <p:nvPr/>
          </p:nvSpPr>
          <p:spPr>
            <a:xfrm>
              <a:off x="632517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0" name="Oval 109">
              <a:extLst>
                <a:ext uri="{FF2B5EF4-FFF2-40B4-BE49-F238E27FC236}">
                  <a16:creationId xmlns:a16="http://schemas.microsoft.com/office/drawing/2014/main" id="{E205FBC1-E9AD-4693-90C6-C7A2D20D1790}"/>
                </a:ext>
              </a:extLst>
            </p:cNvPr>
            <p:cNvSpPr/>
            <p:nvPr/>
          </p:nvSpPr>
          <p:spPr>
            <a:xfrm>
              <a:off x="632517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1" name="Rectangle: Rounded Corners 110">
              <a:extLst>
                <a:ext uri="{FF2B5EF4-FFF2-40B4-BE49-F238E27FC236}">
                  <a16:creationId xmlns:a16="http://schemas.microsoft.com/office/drawing/2014/main" id="{4C1B3388-9833-493A-BA7B-F9A1C643658B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2" name="Oval 111">
              <a:extLst>
                <a:ext uri="{FF2B5EF4-FFF2-40B4-BE49-F238E27FC236}">
                  <a16:creationId xmlns:a16="http://schemas.microsoft.com/office/drawing/2014/main" id="{D276FEBD-8481-4210-B48A-D426B00078E2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13" name="Oval 112">
              <a:extLst>
                <a:ext uri="{FF2B5EF4-FFF2-40B4-BE49-F238E27FC236}">
                  <a16:creationId xmlns:a16="http://schemas.microsoft.com/office/drawing/2014/main" id="{820AF688-B30A-40EC-9040-F5AC09D57A04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3279A5C2-932A-43D6-BF57-1C16AC88C206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5" name="Oval 114">
              <a:extLst>
                <a:ext uri="{FF2B5EF4-FFF2-40B4-BE49-F238E27FC236}">
                  <a16:creationId xmlns:a16="http://schemas.microsoft.com/office/drawing/2014/main" id="{C5EFC455-F247-4A17-A7AF-F6863EAB2D0A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6" name="Oval 115">
              <a:extLst>
                <a:ext uri="{FF2B5EF4-FFF2-40B4-BE49-F238E27FC236}">
                  <a16:creationId xmlns:a16="http://schemas.microsoft.com/office/drawing/2014/main" id="{6EC4AFA2-9168-4A99-9916-0FC819AE971F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7" name="Oval 116">
              <a:extLst>
                <a:ext uri="{FF2B5EF4-FFF2-40B4-BE49-F238E27FC236}">
                  <a16:creationId xmlns:a16="http://schemas.microsoft.com/office/drawing/2014/main" id="{19CB166E-446A-419F-B82E-955B600174AD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8" name="Oval 117">
              <a:extLst>
                <a:ext uri="{FF2B5EF4-FFF2-40B4-BE49-F238E27FC236}">
                  <a16:creationId xmlns:a16="http://schemas.microsoft.com/office/drawing/2014/main" id="{5E2110BA-AED5-48A4-A329-AFAD3BFA3F82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9" name="Oval 118">
              <a:extLst>
                <a:ext uri="{FF2B5EF4-FFF2-40B4-BE49-F238E27FC236}">
                  <a16:creationId xmlns:a16="http://schemas.microsoft.com/office/drawing/2014/main" id="{E6CF9CD4-9976-4403-98BF-2903D473B66F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0" name="Oval 119">
              <a:extLst>
                <a:ext uri="{FF2B5EF4-FFF2-40B4-BE49-F238E27FC236}">
                  <a16:creationId xmlns:a16="http://schemas.microsoft.com/office/drawing/2014/main" id="{7F28756D-D517-4080-A91A-36DA74D25001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C5269576-3F9D-4473-81A7-F4A050C39CC6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cxnSp>
          <p:nvCxnSpPr>
            <p:cNvPr id="122" name="Straight Connector 121">
              <a:extLst>
                <a:ext uri="{FF2B5EF4-FFF2-40B4-BE49-F238E27FC236}">
                  <a16:creationId xmlns:a16="http://schemas.microsoft.com/office/drawing/2014/main" id="{1C2F6431-4F95-4267-A3A5-9FBAD77C78BD}"/>
                </a:ext>
              </a:extLst>
            </p:cNvPr>
            <p:cNvCxnSpPr/>
            <p:nvPr/>
          </p:nvCxnSpPr>
          <p:spPr>
            <a:xfrm>
              <a:off x="6480897" y="4928584"/>
              <a:ext cx="74032" cy="0"/>
            </a:xfrm>
            <a:prstGeom prst="line">
              <a:avLst/>
            </a:prstGeom>
            <a:ln w="127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3" name="Rectangle: Rounded Corners 122">
            <a:extLst>
              <a:ext uri="{FF2B5EF4-FFF2-40B4-BE49-F238E27FC236}">
                <a16:creationId xmlns:a16="http://schemas.microsoft.com/office/drawing/2014/main" id="{BD021CA5-66C2-4B35-BFDE-7068463F6122}"/>
              </a:ext>
            </a:extLst>
          </p:cNvPr>
          <p:cNvSpPr/>
          <p:nvPr/>
        </p:nvSpPr>
        <p:spPr>
          <a:xfrm>
            <a:off x="5651454" y="2927675"/>
            <a:ext cx="214797" cy="670868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4" name="Oval 123">
            <a:extLst>
              <a:ext uri="{FF2B5EF4-FFF2-40B4-BE49-F238E27FC236}">
                <a16:creationId xmlns:a16="http://schemas.microsoft.com/office/drawing/2014/main" id="{84E19779-333B-4E58-9E06-820A6A427BAE}"/>
              </a:ext>
            </a:extLst>
          </p:cNvPr>
          <p:cNvSpPr/>
          <p:nvPr/>
        </p:nvSpPr>
        <p:spPr>
          <a:xfrm>
            <a:off x="5710527" y="3000567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5" name="Oval 124">
            <a:extLst>
              <a:ext uri="{FF2B5EF4-FFF2-40B4-BE49-F238E27FC236}">
                <a16:creationId xmlns:a16="http://schemas.microsoft.com/office/drawing/2014/main" id="{B4C2A9F8-9ADD-46EF-ABA7-4BD9E92882D5}"/>
              </a:ext>
            </a:extLst>
          </p:cNvPr>
          <p:cNvSpPr/>
          <p:nvPr/>
        </p:nvSpPr>
        <p:spPr>
          <a:xfrm>
            <a:off x="5710527" y="3143378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5B309CFF-658A-4BBB-9EAF-F6ED3E78325C}"/>
              </a:ext>
            </a:extLst>
          </p:cNvPr>
          <p:cNvSpPr/>
          <p:nvPr/>
        </p:nvSpPr>
        <p:spPr>
          <a:xfrm>
            <a:off x="5710527" y="3286189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ED93EE9B-3C40-4855-ACF8-5CDDD7ABB314}"/>
              </a:ext>
            </a:extLst>
          </p:cNvPr>
          <p:cNvSpPr/>
          <p:nvPr/>
        </p:nvSpPr>
        <p:spPr>
          <a:xfrm>
            <a:off x="5710527" y="3429000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C89E8B47-89D8-4E29-9924-6D43ECC97C42}"/>
              </a:ext>
            </a:extLst>
          </p:cNvPr>
          <p:cNvCxnSpPr>
            <a:cxnSpLocks/>
            <a:stCxn id="28" idx="3"/>
            <a:endCxn id="124" idx="1"/>
          </p:cNvCxnSpPr>
          <p:nvPr/>
        </p:nvCxnSpPr>
        <p:spPr>
          <a:xfrm>
            <a:off x="5293618" y="1676172"/>
            <a:ext cx="431063" cy="133854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1BC475EB-5618-4C91-9A91-52B2D20833CC}"/>
              </a:ext>
            </a:extLst>
          </p:cNvPr>
          <p:cNvGrpSpPr/>
          <p:nvPr/>
        </p:nvGrpSpPr>
        <p:grpSpPr>
          <a:xfrm>
            <a:off x="7519206" y="3304814"/>
            <a:ext cx="214797" cy="1507525"/>
            <a:chOff x="6554930" y="4181833"/>
            <a:chExt cx="214797" cy="1507525"/>
          </a:xfrm>
        </p:grpSpPr>
        <p:sp>
          <p:nvSpPr>
            <p:cNvPr id="139" name="Rectangle: Rounded Corners 138">
              <a:extLst>
                <a:ext uri="{FF2B5EF4-FFF2-40B4-BE49-F238E27FC236}">
                  <a16:creationId xmlns:a16="http://schemas.microsoft.com/office/drawing/2014/main" id="{F5A90FAE-0946-481F-8230-20E76D8684C1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639C9006-AE74-44DC-A0B3-D29522255AAE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85C6A575-99F0-461C-9087-51B4D758014A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2" name="Oval 141">
              <a:extLst>
                <a:ext uri="{FF2B5EF4-FFF2-40B4-BE49-F238E27FC236}">
                  <a16:creationId xmlns:a16="http://schemas.microsoft.com/office/drawing/2014/main" id="{C013B058-76A3-4E65-A99C-AB6DA6CBDC87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3" name="Oval 142">
              <a:extLst>
                <a:ext uri="{FF2B5EF4-FFF2-40B4-BE49-F238E27FC236}">
                  <a16:creationId xmlns:a16="http://schemas.microsoft.com/office/drawing/2014/main" id="{0FDAD5B2-C8BF-44F8-9132-87136350AB14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4" name="Oval 143">
              <a:extLst>
                <a:ext uri="{FF2B5EF4-FFF2-40B4-BE49-F238E27FC236}">
                  <a16:creationId xmlns:a16="http://schemas.microsoft.com/office/drawing/2014/main" id="{61A34F79-53CD-44E0-B726-C857A7F0CFC8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1C599A8-A3CF-4D0C-A163-6B44703D202C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6" name="Oval 145">
              <a:extLst>
                <a:ext uri="{FF2B5EF4-FFF2-40B4-BE49-F238E27FC236}">
                  <a16:creationId xmlns:a16="http://schemas.microsoft.com/office/drawing/2014/main" id="{1E05F1A2-508B-481E-957E-19D3FE953193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7" name="Oval 146">
              <a:extLst>
                <a:ext uri="{FF2B5EF4-FFF2-40B4-BE49-F238E27FC236}">
                  <a16:creationId xmlns:a16="http://schemas.microsoft.com/office/drawing/2014/main" id="{D06A3E9F-51B8-44DF-98A3-C1058C1D0DE0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8" name="Oval 147">
              <a:extLst>
                <a:ext uri="{FF2B5EF4-FFF2-40B4-BE49-F238E27FC236}">
                  <a16:creationId xmlns:a16="http://schemas.microsoft.com/office/drawing/2014/main" id="{25EA8486-4345-49B1-B2F5-B77C81F358E2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9" name="Oval 148">
              <a:extLst>
                <a:ext uri="{FF2B5EF4-FFF2-40B4-BE49-F238E27FC236}">
                  <a16:creationId xmlns:a16="http://schemas.microsoft.com/office/drawing/2014/main" id="{0CD424E8-1E4D-4764-9844-1465B2719A82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3EAB1CEA-7947-4FA1-B86E-2FFDB3034907}"/>
              </a:ext>
            </a:extLst>
          </p:cNvPr>
          <p:cNvCxnSpPr>
            <a:stCxn id="111" idx="3"/>
            <a:endCxn id="139" idx="1"/>
          </p:cNvCxnSpPr>
          <p:nvPr/>
        </p:nvCxnSpPr>
        <p:spPr>
          <a:xfrm>
            <a:off x="6769727" y="3287731"/>
            <a:ext cx="749479" cy="770846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C1267116-64CF-49C3-A24C-FD94CBC3ABF6}"/>
              </a:ext>
            </a:extLst>
          </p:cNvPr>
          <p:cNvCxnSpPr>
            <a:stCxn id="55" idx="3"/>
            <a:endCxn id="139" idx="1"/>
          </p:cNvCxnSpPr>
          <p:nvPr/>
        </p:nvCxnSpPr>
        <p:spPr>
          <a:xfrm flipV="1">
            <a:off x="6769727" y="4058577"/>
            <a:ext cx="749479" cy="877019"/>
          </a:xfrm>
          <a:prstGeom prst="line">
            <a:avLst/>
          </a:prstGeom>
          <a:ln w="12700">
            <a:solidFill>
              <a:schemeClr val="tx1"/>
            </a:solidFill>
            <a:headEnd type="none" w="med" len="med"/>
            <a:tailEnd type="non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9" name="Group 338">
            <a:extLst>
              <a:ext uri="{FF2B5EF4-FFF2-40B4-BE49-F238E27FC236}">
                <a16:creationId xmlns:a16="http://schemas.microsoft.com/office/drawing/2014/main" id="{A2D5E686-C92C-4F4D-B11B-60D1A7BCFE04}"/>
              </a:ext>
            </a:extLst>
          </p:cNvPr>
          <p:cNvGrpSpPr/>
          <p:nvPr/>
        </p:nvGrpSpPr>
        <p:grpSpPr>
          <a:xfrm>
            <a:off x="2638326" y="2793143"/>
            <a:ext cx="360608" cy="2530868"/>
            <a:chOff x="6554930" y="4181833"/>
            <a:chExt cx="214797" cy="1507525"/>
          </a:xfrm>
        </p:grpSpPr>
        <p:sp>
          <p:nvSpPr>
            <p:cNvPr id="340" name="Rectangle: Rounded Corners 339">
              <a:extLst>
                <a:ext uri="{FF2B5EF4-FFF2-40B4-BE49-F238E27FC236}">
                  <a16:creationId xmlns:a16="http://schemas.microsoft.com/office/drawing/2014/main" id="{E2277C6A-1C1B-46C6-AD4A-0CFC63897F93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1" name="Oval 340">
              <a:extLst>
                <a:ext uri="{FF2B5EF4-FFF2-40B4-BE49-F238E27FC236}">
                  <a16:creationId xmlns:a16="http://schemas.microsoft.com/office/drawing/2014/main" id="{DD240A06-0BF0-4FBC-BCBD-FC33B614B2D9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342" name="Oval 341">
              <a:extLst>
                <a:ext uri="{FF2B5EF4-FFF2-40B4-BE49-F238E27FC236}">
                  <a16:creationId xmlns:a16="http://schemas.microsoft.com/office/drawing/2014/main" id="{5D591DFB-6AC4-46CE-BA5B-61C34C933E73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3" name="Oval 342">
              <a:extLst>
                <a:ext uri="{FF2B5EF4-FFF2-40B4-BE49-F238E27FC236}">
                  <a16:creationId xmlns:a16="http://schemas.microsoft.com/office/drawing/2014/main" id="{0F5655A0-C701-4FF5-A866-69E1C2AA5392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4" name="Oval 343">
              <a:extLst>
                <a:ext uri="{FF2B5EF4-FFF2-40B4-BE49-F238E27FC236}">
                  <a16:creationId xmlns:a16="http://schemas.microsoft.com/office/drawing/2014/main" id="{1DAE7C0C-1F08-404B-BF9A-153650332AF5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5" name="Oval 344">
              <a:extLst>
                <a:ext uri="{FF2B5EF4-FFF2-40B4-BE49-F238E27FC236}">
                  <a16:creationId xmlns:a16="http://schemas.microsoft.com/office/drawing/2014/main" id="{056DEF4B-FB31-498C-9341-94F281439465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6" name="Oval 345">
              <a:extLst>
                <a:ext uri="{FF2B5EF4-FFF2-40B4-BE49-F238E27FC236}">
                  <a16:creationId xmlns:a16="http://schemas.microsoft.com/office/drawing/2014/main" id="{EC9F94FF-9E21-4F9A-8060-A1DE5ABC0B6B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7" name="Oval 346">
              <a:extLst>
                <a:ext uri="{FF2B5EF4-FFF2-40B4-BE49-F238E27FC236}">
                  <a16:creationId xmlns:a16="http://schemas.microsoft.com/office/drawing/2014/main" id="{456154F9-603B-4957-9E38-53B587C20E5E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8" name="Oval 347">
              <a:extLst>
                <a:ext uri="{FF2B5EF4-FFF2-40B4-BE49-F238E27FC236}">
                  <a16:creationId xmlns:a16="http://schemas.microsoft.com/office/drawing/2014/main" id="{E029D687-0A63-4688-915F-B043953D0C32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9" name="Oval 348">
              <a:extLst>
                <a:ext uri="{FF2B5EF4-FFF2-40B4-BE49-F238E27FC236}">
                  <a16:creationId xmlns:a16="http://schemas.microsoft.com/office/drawing/2014/main" id="{72215FAA-ABF9-4FC9-BD8D-FEB5F9260EE1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0" name="Oval 349">
              <a:extLst>
                <a:ext uri="{FF2B5EF4-FFF2-40B4-BE49-F238E27FC236}">
                  <a16:creationId xmlns:a16="http://schemas.microsoft.com/office/drawing/2014/main" id="{B3ED2A72-7B62-4CAA-A0FB-BD99A823BC28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51" name="Group 350">
            <a:extLst>
              <a:ext uri="{FF2B5EF4-FFF2-40B4-BE49-F238E27FC236}">
                <a16:creationId xmlns:a16="http://schemas.microsoft.com/office/drawing/2014/main" id="{93BBCE79-1F97-43D6-9918-DBA659BC81EB}"/>
              </a:ext>
            </a:extLst>
          </p:cNvPr>
          <p:cNvGrpSpPr/>
          <p:nvPr/>
        </p:nvGrpSpPr>
        <p:grpSpPr>
          <a:xfrm>
            <a:off x="1950781" y="2793143"/>
            <a:ext cx="360608" cy="2530868"/>
            <a:chOff x="6554930" y="4181833"/>
            <a:chExt cx="214797" cy="1507525"/>
          </a:xfrm>
        </p:grpSpPr>
        <p:sp>
          <p:nvSpPr>
            <p:cNvPr id="352" name="Rectangle: Rounded Corners 351">
              <a:extLst>
                <a:ext uri="{FF2B5EF4-FFF2-40B4-BE49-F238E27FC236}">
                  <a16:creationId xmlns:a16="http://schemas.microsoft.com/office/drawing/2014/main" id="{0283724B-A645-4FCA-B165-1A5BA5B15559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3" name="Oval 352">
              <a:extLst>
                <a:ext uri="{FF2B5EF4-FFF2-40B4-BE49-F238E27FC236}">
                  <a16:creationId xmlns:a16="http://schemas.microsoft.com/office/drawing/2014/main" id="{F5D05B25-77C1-4906-982E-49F22A0DE07F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354" name="Oval 353">
              <a:extLst>
                <a:ext uri="{FF2B5EF4-FFF2-40B4-BE49-F238E27FC236}">
                  <a16:creationId xmlns:a16="http://schemas.microsoft.com/office/drawing/2014/main" id="{1D52F626-1ED4-4042-9F2E-18CE6345E5FF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5" name="Oval 354">
              <a:extLst>
                <a:ext uri="{FF2B5EF4-FFF2-40B4-BE49-F238E27FC236}">
                  <a16:creationId xmlns:a16="http://schemas.microsoft.com/office/drawing/2014/main" id="{F30D92BD-1426-4335-B2A2-2C85287C097F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6" name="Oval 355">
              <a:extLst>
                <a:ext uri="{FF2B5EF4-FFF2-40B4-BE49-F238E27FC236}">
                  <a16:creationId xmlns:a16="http://schemas.microsoft.com/office/drawing/2014/main" id="{4D93813F-4913-421A-9894-E5E6F10F3750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7" name="Oval 356">
              <a:extLst>
                <a:ext uri="{FF2B5EF4-FFF2-40B4-BE49-F238E27FC236}">
                  <a16:creationId xmlns:a16="http://schemas.microsoft.com/office/drawing/2014/main" id="{C1A250AD-6BB6-42FF-9D9F-B6B2DE235593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8" name="Oval 357">
              <a:extLst>
                <a:ext uri="{FF2B5EF4-FFF2-40B4-BE49-F238E27FC236}">
                  <a16:creationId xmlns:a16="http://schemas.microsoft.com/office/drawing/2014/main" id="{2BAA352D-F3C3-43AB-BD3A-B938D7BCCF99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9" name="Oval 358">
              <a:extLst>
                <a:ext uri="{FF2B5EF4-FFF2-40B4-BE49-F238E27FC236}">
                  <a16:creationId xmlns:a16="http://schemas.microsoft.com/office/drawing/2014/main" id="{E573EFD3-0C4C-4F50-96A3-7280C44D5C58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0" name="Oval 359">
              <a:extLst>
                <a:ext uri="{FF2B5EF4-FFF2-40B4-BE49-F238E27FC236}">
                  <a16:creationId xmlns:a16="http://schemas.microsoft.com/office/drawing/2014/main" id="{E56E559C-8EAD-4B64-909D-C3F6FEC055B3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1" name="Oval 360">
              <a:extLst>
                <a:ext uri="{FF2B5EF4-FFF2-40B4-BE49-F238E27FC236}">
                  <a16:creationId xmlns:a16="http://schemas.microsoft.com/office/drawing/2014/main" id="{D714D701-4BA2-4938-82B7-FAB819EB62AE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2" name="Oval 361">
              <a:extLst>
                <a:ext uri="{FF2B5EF4-FFF2-40B4-BE49-F238E27FC236}">
                  <a16:creationId xmlns:a16="http://schemas.microsoft.com/office/drawing/2014/main" id="{EB629447-1624-47F0-8C44-31E7F2D5375D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</p:spTree>
    <p:extLst>
      <p:ext uri="{BB962C8B-B14F-4D97-AF65-F5344CB8AC3E}">
        <p14:creationId xmlns:p14="http://schemas.microsoft.com/office/powerpoint/2010/main" val="41516191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1B0B6F5-62E1-4C60-8E41-B7E6309B8B2A}"/>
              </a:ext>
            </a:extLst>
          </p:cNvPr>
          <p:cNvSpPr/>
          <p:nvPr/>
        </p:nvSpPr>
        <p:spPr>
          <a:xfrm>
            <a:off x="299188" y="333793"/>
            <a:ext cx="3435015" cy="27371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1477825-CE4E-4723-A0E8-BCE8DBC70DB5}"/>
              </a:ext>
            </a:extLst>
          </p:cNvPr>
          <p:cNvCxnSpPr>
            <a:cxnSpLocks/>
            <a:stCxn id="4" idx="3"/>
          </p:cNvCxnSpPr>
          <p:nvPr/>
        </p:nvCxnSpPr>
        <p:spPr>
          <a:xfrm>
            <a:off x="3734203" y="1702385"/>
            <a:ext cx="1130969" cy="0"/>
          </a:xfrm>
          <a:prstGeom prst="line">
            <a:avLst/>
          </a:prstGeom>
          <a:ln w="28575" cmpd="sng">
            <a:solidFill>
              <a:srgbClr val="C00000"/>
            </a:solidFill>
            <a:head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: Top Corners Snipped 4">
            <a:extLst>
              <a:ext uri="{FF2B5EF4-FFF2-40B4-BE49-F238E27FC236}">
                <a16:creationId xmlns:a16="http://schemas.microsoft.com/office/drawing/2014/main" id="{526D83B8-9C6D-4425-9A3D-3F45B54ED5C2}"/>
              </a:ext>
            </a:extLst>
          </p:cNvPr>
          <p:cNvSpPr/>
          <p:nvPr/>
        </p:nvSpPr>
        <p:spPr>
          <a:xfrm>
            <a:off x="4133251" y="294357"/>
            <a:ext cx="306805" cy="2828090"/>
          </a:xfrm>
          <a:prstGeom prst="snip2SameRect">
            <a:avLst>
              <a:gd name="adj1" fmla="val 38235"/>
              <a:gd name="adj2" fmla="val 39972"/>
            </a:avLst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011F976-B01A-4AE5-87F7-C24766B33B72}"/>
              </a:ext>
            </a:extLst>
          </p:cNvPr>
          <p:cNvSpPr/>
          <p:nvPr/>
        </p:nvSpPr>
        <p:spPr>
          <a:xfrm>
            <a:off x="7762374" y="4020553"/>
            <a:ext cx="3435015" cy="27371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3A70E3F-B749-4561-A945-B1F4D6BE963A}"/>
              </a:ext>
            </a:extLst>
          </p:cNvPr>
          <p:cNvCxnSpPr>
            <a:cxnSpLocks/>
            <a:stCxn id="10" idx="3"/>
          </p:cNvCxnSpPr>
          <p:nvPr/>
        </p:nvCxnSpPr>
        <p:spPr>
          <a:xfrm>
            <a:off x="11197389" y="5389145"/>
            <a:ext cx="113096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: Top Corners Snipped 11">
            <a:extLst>
              <a:ext uri="{FF2B5EF4-FFF2-40B4-BE49-F238E27FC236}">
                <a16:creationId xmlns:a16="http://schemas.microsoft.com/office/drawing/2014/main" id="{4A994618-4302-4F8F-B485-5C2BC994F179}"/>
              </a:ext>
            </a:extLst>
          </p:cNvPr>
          <p:cNvSpPr/>
          <p:nvPr/>
        </p:nvSpPr>
        <p:spPr>
          <a:xfrm>
            <a:off x="11596437" y="4435643"/>
            <a:ext cx="306805" cy="1919037"/>
          </a:xfrm>
          <a:prstGeom prst="snip2SameRect">
            <a:avLst>
              <a:gd name="adj1" fmla="val 38235"/>
              <a:gd name="adj2" fmla="val 39972"/>
            </a:avLst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CAEBC388-3FCA-4F9F-A676-D858CB29053F}"/>
              </a:ext>
            </a:extLst>
          </p:cNvPr>
          <p:cNvSpPr/>
          <p:nvPr/>
        </p:nvSpPr>
        <p:spPr>
          <a:xfrm>
            <a:off x="7903279" y="4128837"/>
            <a:ext cx="3163236" cy="2520616"/>
          </a:xfrm>
          <a:prstGeom prst="rect">
            <a:avLst/>
          </a:prstGeom>
          <a:gradFill flip="none" rotWithShape="1">
            <a:gsLst>
              <a:gs pos="0">
                <a:srgbClr val="AD4C1B">
                  <a:tint val="66000"/>
                  <a:satMod val="160000"/>
                </a:srgbClr>
              </a:gs>
              <a:gs pos="50000">
                <a:srgbClr val="AD4C1B">
                  <a:tint val="44500"/>
                  <a:satMod val="160000"/>
                </a:srgbClr>
              </a:gs>
              <a:gs pos="100000">
                <a:schemeClr val="bg1"/>
              </a:gs>
              <a:gs pos="83000">
                <a:srgbClr val="F6E8E6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5D5AB0F-483E-4D79-AAB5-C792D0345A76}"/>
              </a:ext>
            </a:extLst>
          </p:cNvPr>
          <p:cNvCxnSpPr>
            <a:cxnSpLocks/>
          </p:cNvCxnSpPr>
          <p:nvPr/>
        </p:nvCxnSpPr>
        <p:spPr>
          <a:xfrm flipH="1">
            <a:off x="514419" y="5783179"/>
            <a:ext cx="3163236" cy="51468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Right Triangle 35">
            <a:extLst>
              <a:ext uri="{FF2B5EF4-FFF2-40B4-BE49-F238E27FC236}">
                <a16:creationId xmlns:a16="http://schemas.microsoft.com/office/drawing/2014/main" id="{7016F22A-D6F7-41DB-AC4A-498A145AAB9A}"/>
              </a:ext>
            </a:extLst>
          </p:cNvPr>
          <p:cNvSpPr/>
          <p:nvPr/>
        </p:nvSpPr>
        <p:spPr>
          <a:xfrm flipH="1">
            <a:off x="514416" y="5783179"/>
            <a:ext cx="3163237" cy="514684"/>
          </a:xfrm>
          <a:prstGeom prst="rtTriangle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2" name="Isosceles Triangle 41">
            <a:extLst>
              <a:ext uri="{FF2B5EF4-FFF2-40B4-BE49-F238E27FC236}">
                <a16:creationId xmlns:a16="http://schemas.microsoft.com/office/drawing/2014/main" id="{CB7F459F-5A53-4F69-AB52-8B0B93CD8572}"/>
              </a:ext>
            </a:extLst>
          </p:cNvPr>
          <p:cNvSpPr/>
          <p:nvPr/>
        </p:nvSpPr>
        <p:spPr>
          <a:xfrm rot="5400000">
            <a:off x="757862" y="117225"/>
            <a:ext cx="2520616" cy="3170321"/>
          </a:xfrm>
          <a:prstGeom prst="triangle">
            <a:avLst>
              <a:gd name="adj" fmla="val 51036"/>
            </a:avLst>
          </a:prstGeom>
          <a:gradFill flip="none" rotWithShape="1">
            <a:gsLst>
              <a:gs pos="0">
                <a:srgbClr val="AD4C1B">
                  <a:tint val="66000"/>
                  <a:satMod val="160000"/>
                </a:srgbClr>
              </a:gs>
              <a:gs pos="50000">
                <a:srgbClr val="AD4C1B">
                  <a:tint val="44500"/>
                  <a:satMod val="160000"/>
                </a:srgbClr>
              </a:gs>
              <a:gs pos="100000">
                <a:schemeClr val="bg1"/>
              </a:gs>
              <a:gs pos="83000">
                <a:srgbClr val="F6E8E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3" name="Isosceles Triangle 42">
            <a:extLst>
              <a:ext uri="{FF2B5EF4-FFF2-40B4-BE49-F238E27FC236}">
                <a16:creationId xmlns:a16="http://schemas.microsoft.com/office/drawing/2014/main" id="{D8967BB4-548B-4227-A42F-D1866971B337}"/>
              </a:ext>
            </a:extLst>
          </p:cNvPr>
          <p:cNvSpPr/>
          <p:nvPr/>
        </p:nvSpPr>
        <p:spPr>
          <a:xfrm rot="5400000">
            <a:off x="756386" y="117225"/>
            <a:ext cx="2520616" cy="3170321"/>
          </a:xfrm>
          <a:prstGeom prst="triangle">
            <a:avLst>
              <a:gd name="adj" fmla="val 90197"/>
            </a:avLst>
          </a:prstGeom>
          <a:gradFill flip="none" rotWithShape="1">
            <a:gsLst>
              <a:gs pos="0">
                <a:srgbClr val="AD4C1B">
                  <a:tint val="66000"/>
                  <a:satMod val="160000"/>
                </a:srgbClr>
              </a:gs>
              <a:gs pos="50000">
                <a:srgbClr val="AD4C1B">
                  <a:tint val="44500"/>
                  <a:satMod val="160000"/>
                </a:srgbClr>
              </a:gs>
              <a:gs pos="100000">
                <a:schemeClr val="bg1"/>
              </a:gs>
              <a:gs pos="83000">
                <a:srgbClr val="F6E8E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4" name="Isosceles Triangle 43">
            <a:extLst>
              <a:ext uri="{FF2B5EF4-FFF2-40B4-BE49-F238E27FC236}">
                <a16:creationId xmlns:a16="http://schemas.microsoft.com/office/drawing/2014/main" id="{D4FACD8D-E14C-4F11-8DD0-B082A36064C1}"/>
              </a:ext>
            </a:extLst>
          </p:cNvPr>
          <p:cNvSpPr/>
          <p:nvPr/>
        </p:nvSpPr>
        <p:spPr>
          <a:xfrm rot="5400000">
            <a:off x="821822" y="117225"/>
            <a:ext cx="2520616" cy="3170321"/>
          </a:xfrm>
          <a:prstGeom prst="triangle">
            <a:avLst>
              <a:gd name="adj" fmla="val 36060"/>
            </a:avLst>
          </a:prstGeom>
          <a:gradFill flip="none" rotWithShape="1">
            <a:gsLst>
              <a:gs pos="0">
                <a:srgbClr val="AD4C1B">
                  <a:tint val="66000"/>
                  <a:satMod val="160000"/>
                </a:srgbClr>
              </a:gs>
              <a:gs pos="50000">
                <a:srgbClr val="AD4C1B">
                  <a:tint val="44500"/>
                  <a:satMod val="160000"/>
                </a:srgbClr>
              </a:gs>
              <a:gs pos="100000">
                <a:schemeClr val="bg1"/>
              </a:gs>
              <a:gs pos="83000">
                <a:srgbClr val="F6E8E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DF5179B-74BB-4EFE-A184-9D2E52178382}"/>
              </a:ext>
            </a:extLst>
          </p:cNvPr>
          <p:cNvSpPr/>
          <p:nvPr/>
        </p:nvSpPr>
        <p:spPr>
          <a:xfrm>
            <a:off x="5662598" y="333793"/>
            <a:ext cx="3435015" cy="2737184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EE36A12-7E8C-48C3-A8D2-7B83DA6BD008}"/>
              </a:ext>
            </a:extLst>
          </p:cNvPr>
          <p:cNvCxnSpPr>
            <a:cxnSpLocks/>
            <a:stCxn id="45" idx="3"/>
          </p:cNvCxnSpPr>
          <p:nvPr/>
        </p:nvCxnSpPr>
        <p:spPr>
          <a:xfrm>
            <a:off x="9097613" y="1702385"/>
            <a:ext cx="1130969" cy="0"/>
          </a:xfrm>
          <a:prstGeom prst="line">
            <a:avLst/>
          </a:prstGeom>
          <a:ln w="28575" cmpd="sng">
            <a:solidFill>
              <a:srgbClr val="C00000"/>
            </a:solidFill>
            <a:head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Rectangle: Top Corners Snipped 46">
            <a:extLst>
              <a:ext uri="{FF2B5EF4-FFF2-40B4-BE49-F238E27FC236}">
                <a16:creationId xmlns:a16="http://schemas.microsoft.com/office/drawing/2014/main" id="{17EB58DF-6DF4-4116-8BF1-3999C4A66D9A}"/>
              </a:ext>
            </a:extLst>
          </p:cNvPr>
          <p:cNvSpPr/>
          <p:nvPr/>
        </p:nvSpPr>
        <p:spPr>
          <a:xfrm>
            <a:off x="9496661" y="294357"/>
            <a:ext cx="306805" cy="2828090"/>
          </a:xfrm>
          <a:prstGeom prst="snip2SameRect">
            <a:avLst>
              <a:gd name="adj1" fmla="val 38235"/>
              <a:gd name="adj2" fmla="val 39972"/>
            </a:avLst>
          </a:prstGeom>
          <a:solidFill>
            <a:schemeClr val="bg1"/>
          </a:solidFill>
          <a:ln>
            <a:solidFill>
              <a:srgbClr val="C0000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8" name="Isosceles Triangle 47">
            <a:extLst>
              <a:ext uri="{FF2B5EF4-FFF2-40B4-BE49-F238E27FC236}">
                <a16:creationId xmlns:a16="http://schemas.microsoft.com/office/drawing/2014/main" id="{026120FE-DB3B-454D-A17D-BDAC71B28721}"/>
              </a:ext>
            </a:extLst>
          </p:cNvPr>
          <p:cNvSpPr/>
          <p:nvPr/>
        </p:nvSpPr>
        <p:spPr>
          <a:xfrm rot="5400000">
            <a:off x="6121272" y="117225"/>
            <a:ext cx="2520616" cy="3170321"/>
          </a:xfrm>
          <a:prstGeom prst="triangle">
            <a:avLst>
              <a:gd name="adj" fmla="val 54196"/>
            </a:avLst>
          </a:prstGeom>
          <a:gradFill flip="none" rotWithShape="1">
            <a:gsLst>
              <a:gs pos="14000">
                <a:srgbClr val="F3E2DF"/>
              </a:gs>
              <a:gs pos="0">
                <a:srgbClr val="F1D8D3"/>
              </a:gs>
              <a:gs pos="100000">
                <a:schemeClr val="bg1"/>
              </a:gs>
              <a:gs pos="83000">
                <a:srgbClr val="F6E8E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0" name="Isosceles Triangle 49">
            <a:extLst>
              <a:ext uri="{FF2B5EF4-FFF2-40B4-BE49-F238E27FC236}">
                <a16:creationId xmlns:a16="http://schemas.microsoft.com/office/drawing/2014/main" id="{0E3B5113-A8BE-446C-B2FB-DB12083D9642}"/>
              </a:ext>
            </a:extLst>
          </p:cNvPr>
          <p:cNvSpPr/>
          <p:nvPr/>
        </p:nvSpPr>
        <p:spPr>
          <a:xfrm rot="5400000">
            <a:off x="6185232" y="117225"/>
            <a:ext cx="2520616" cy="3170321"/>
          </a:xfrm>
          <a:prstGeom prst="triangle">
            <a:avLst>
              <a:gd name="adj" fmla="val 39346"/>
            </a:avLst>
          </a:prstGeom>
          <a:gradFill flip="none" rotWithShape="1">
            <a:gsLst>
              <a:gs pos="5000">
                <a:srgbClr val="E5BEB7"/>
              </a:gs>
              <a:gs pos="2000">
                <a:srgbClr val="E2B3A9"/>
              </a:gs>
              <a:gs pos="50000">
                <a:srgbClr val="AD4C1B">
                  <a:tint val="44500"/>
                  <a:satMod val="160000"/>
                </a:srgbClr>
              </a:gs>
              <a:gs pos="100000">
                <a:schemeClr val="bg1"/>
              </a:gs>
              <a:gs pos="83000">
                <a:srgbClr val="F6E8E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9" name="Isosceles Triangle 48">
            <a:extLst>
              <a:ext uri="{FF2B5EF4-FFF2-40B4-BE49-F238E27FC236}">
                <a16:creationId xmlns:a16="http://schemas.microsoft.com/office/drawing/2014/main" id="{7DB2AD5A-5E23-4311-BB9C-9F98EC00F05F}"/>
              </a:ext>
            </a:extLst>
          </p:cNvPr>
          <p:cNvSpPr/>
          <p:nvPr/>
        </p:nvSpPr>
        <p:spPr>
          <a:xfrm rot="5400000">
            <a:off x="6119796" y="117225"/>
            <a:ext cx="2520616" cy="3170321"/>
          </a:xfrm>
          <a:prstGeom prst="triangle">
            <a:avLst>
              <a:gd name="adj" fmla="val 93231"/>
            </a:avLst>
          </a:prstGeom>
          <a:gradFill flip="none" rotWithShape="1">
            <a:gsLst>
              <a:gs pos="0">
                <a:srgbClr val="C96A57"/>
              </a:gs>
              <a:gs pos="34000">
                <a:srgbClr val="AD4C1B">
                  <a:tint val="66000"/>
                  <a:satMod val="160000"/>
                </a:srgbClr>
              </a:gs>
              <a:gs pos="50000">
                <a:srgbClr val="AD4C1B">
                  <a:tint val="44500"/>
                  <a:satMod val="160000"/>
                </a:srgbClr>
              </a:gs>
              <a:gs pos="100000">
                <a:schemeClr val="bg1"/>
              </a:gs>
              <a:gs pos="83000">
                <a:srgbClr val="F6E8E6"/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7DF6EADE-1F11-4EDD-8412-20362101CC78}"/>
              </a:ext>
            </a:extLst>
          </p:cNvPr>
          <p:cNvSpPr/>
          <p:nvPr/>
        </p:nvSpPr>
        <p:spPr>
          <a:xfrm>
            <a:off x="4220645" y="1097583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37233E3F-856F-4C4C-80DA-3C131B6AF578}"/>
              </a:ext>
            </a:extLst>
          </p:cNvPr>
          <p:cNvSpPr/>
          <p:nvPr/>
        </p:nvSpPr>
        <p:spPr>
          <a:xfrm>
            <a:off x="4220645" y="1292652"/>
            <a:ext cx="132017" cy="13201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B4C9FED8-98C4-4AE7-937A-A748D50E9ACE}"/>
              </a:ext>
            </a:extLst>
          </p:cNvPr>
          <p:cNvSpPr/>
          <p:nvPr/>
        </p:nvSpPr>
        <p:spPr>
          <a:xfrm>
            <a:off x="4220645" y="1487721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E2AE98FD-9916-49F9-BF47-D19944032AB8}"/>
              </a:ext>
            </a:extLst>
          </p:cNvPr>
          <p:cNvSpPr/>
          <p:nvPr/>
        </p:nvSpPr>
        <p:spPr>
          <a:xfrm>
            <a:off x="4220645" y="1682789"/>
            <a:ext cx="132017" cy="13201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A520131-4C36-4724-9989-886C5C72D75D}"/>
              </a:ext>
            </a:extLst>
          </p:cNvPr>
          <p:cNvSpPr/>
          <p:nvPr/>
        </p:nvSpPr>
        <p:spPr>
          <a:xfrm>
            <a:off x="4220645" y="1877857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11ECEBB4-8BDF-40A7-B7D9-A9E75AE727A3}"/>
              </a:ext>
            </a:extLst>
          </p:cNvPr>
          <p:cNvSpPr/>
          <p:nvPr/>
        </p:nvSpPr>
        <p:spPr>
          <a:xfrm>
            <a:off x="4220645" y="2072925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57AB911A-EBF5-46D6-B4C3-618DE8BABFD7}"/>
              </a:ext>
            </a:extLst>
          </p:cNvPr>
          <p:cNvSpPr/>
          <p:nvPr/>
        </p:nvSpPr>
        <p:spPr>
          <a:xfrm>
            <a:off x="4220645" y="2267993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1" name="Oval 60">
            <a:extLst>
              <a:ext uri="{FF2B5EF4-FFF2-40B4-BE49-F238E27FC236}">
                <a16:creationId xmlns:a16="http://schemas.microsoft.com/office/drawing/2014/main" id="{F2F97BC2-8C52-4E84-A4A6-CF28D86F6D34}"/>
              </a:ext>
            </a:extLst>
          </p:cNvPr>
          <p:cNvSpPr/>
          <p:nvPr/>
        </p:nvSpPr>
        <p:spPr>
          <a:xfrm>
            <a:off x="4220645" y="2463061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D1CC4582-3012-4EFB-8E6C-9668C1DD292F}"/>
              </a:ext>
            </a:extLst>
          </p:cNvPr>
          <p:cNvSpPr/>
          <p:nvPr/>
        </p:nvSpPr>
        <p:spPr>
          <a:xfrm>
            <a:off x="4220645" y="2658130"/>
            <a:ext cx="132017" cy="132017"/>
          </a:xfrm>
          <a:prstGeom prst="ellipse">
            <a:avLst/>
          </a:prstGeom>
          <a:solidFill>
            <a:srgbClr val="C0000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505A832F-858F-4FF9-BADA-A55711DCF6FF}"/>
              </a:ext>
            </a:extLst>
          </p:cNvPr>
          <p:cNvSpPr/>
          <p:nvPr/>
        </p:nvSpPr>
        <p:spPr>
          <a:xfrm>
            <a:off x="4220645" y="2853198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68" name="Rectangle: Rounded Corners 67">
            <a:extLst>
              <a:ext uri="{FF2B5EF4-FFF2-40B4-BE49-F238E27FC236}">
                <a16:creationId xmlns:a16="http://schemas.microsoft.com/office/drawing/2014/main" id="{BF9793DF-8A4D-4028-8303-7CD5C63654CE}"/>
              </a:ext>
            </a:extLst>
          </p:cNvPr>
          <p:cNvSpPr/>
          <p:nvPr/>
        </p:nvSpPr>
        <p:spPr>
          <a:xfrm>
            <a:off x="9584054" y="413632"/>
            <a:ext cx="132017" cy="2571583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97000">
                <a:schemeClr val="bg1"/>
              </a:gs>
              <a:gs pos="92000">
                <a:srgbClr val="C00000">
                  <a:shade val="100000"/>
                  <a:satMod val="115000"/>
                </a:srgbClr>
              </a:gs>
              <a:gs pos="44000">
                <a:schemeClr val="bg1"/>
              </a:gs>
              <a:gs pos="56000">
                <a:srgbClr val="E5A6A6"/>
              </a:gs>
              <a:gs pos="91000">
                <a:srgbClr val="983B3B"/>
              </a:gs>
              <a:gs pos="39000">
                <a:srgbClr val="CC5454"/>
              </a:gs>
              <a:gs pos="34000">
                <a:schemeClr val="bg1"/>
              </a:gs>
              <a:gs pos="89000">
                <a:srgbClr val="DA4141"/>
              </a:gs>
              <a:gs pos="87000">
                <a:schemeClr val="bg1"/>
              </a:gs>
              <a:gs pos="64000">
                <a:schemeClr val="bg1"/>
              </a:gs>
            </a:gsLst>
            <a:lin ang="5400000" scaled="1"/>
            <a:tileRect/>
          </a:gra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0" name="Oval 69">
            <a:extLst>
              <a:ext uri="{FF2B5EF4-FFF2-40B4-BE49-F238E27FC236}">
                <a16:creationId xmlns:a16="http://schemas.microsoft.com/office/drawing/2014/main" id="{45A38A8C-D90E-46DA-A8A3-B604A76338E1}"/>
              </a:ext>
            </a:extLst>
          </p:cNvPr>
          <p:cNvSpPr/>
          <p:nvPr/>
        </p:nvSpPr>
        <p:spPr>
          <a:xfrm>
            <a:off x="4220645" y="512377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36039CF9-00D1-4B42-A656-CE1B39413AEE}"/>
              </a:ext>
            </a:extLst>
          </p:cNvPr>
          <p:cNvSpPr/>
          <p:nvPr/>
        </p:nvSpPr>
        <p:spPr>
          <a:xfrm>
            <a:off x="4220645" y="707446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72" name="Oval 71">
            <a:extLst>
              <a:ext uri="{FF2B5EF4-FFF2-40B4-BE49-F238E27FC236}">
                <a16:creationId xmlns:a16="http://schemas.microsoft.com/office/drawing/2014/main" id="{628A288C-D92A-4131-8C97-6E766E5F48C7}"/>
              </a:ext>
            </a:extLst>
          </p:cNvPr>
          <p:cNvSpPr/>
          <p:nvPr/>
        </p:nvSpPr>
        <p:spPr>
          <a:xfrm>
            <a:off x="4220645" y="902514"/>
            <a:ext cx="132017" cy="132017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253446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35BBBC5-2297-4D98-928F-0108096C13D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0789" t="15701" r="1562" b="15526"/>
          <a:stretch/>
        </p:blipFill>
        <p:spPr>
          <a:xfrm>
            <a:off x="3753853" y="1076826"/>
            <a:ext cx="8247648" cy="47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57701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1193A03-F2B2-4A51-AAC6-0D6EC385F13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605" t="15526" r="1563" b="16053"/>
          <a:stretch/>
        </p:blipFill>
        <p:spPr>
          <a:xfrm>
            <a:off x="3609474" y="1064794"/>
            <a:ext cx="8392026" cy="469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6077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E63E3-18B2-4BDF-ABAA-58DAD651151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task is class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CA6C80-A748-42F2-942A-8AF4E01CFB2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40063573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902B2A-1384-4276-BAAE-B94B807C1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Meta-Loss Oracle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5CE01A-C40B-4E24-A217-E38A1BC1D6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28841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D0ED1-14D3-402F-9455-0BF52535FD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Classes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06A38F-30E1-49E7-97A7-993EF8F756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34701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22FDF-9B69-41E9-AE55-C093C49B6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Randomized list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D20700-99F5-4DBF-979D-DD7EEDBA2D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889178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69D71-35F6-4DEE-B170-AC143F8E0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ran considering all these corrections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213AF4-D5D4-4495-9335-D49F35F862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Summary</a:t>
            </a:r>
          </a:p>
          <a:p>
            <a:r>
              <a:rPr lang="en-US" dirty="0"/>
              <a:t>Don’t intend to make a ablation since this is the setup that I consider valid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837470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96E10B-608C-4C98-977B-2B4C2AE44A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Marie’s writing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57FBDA-CE8D-45BA-9C28-31D6CCA222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Unknown at test time</a:t>
            </a:r>
            <a:endParaRPr lang="en-CA" dirty="0"/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516844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FE54A1-9642-422A-BD43-165A3D63B8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like this paper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341778-1439-44A6-82BD-6E597BAFB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027667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FFEDE2-BB8D-4C61-9B54-5EB24313FE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Hard Task boundaries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8E1E3B-281B-4F2D-8402-983AF81C53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64603920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758AF-4DB9-4D1E-8EA8-D1F9B0E07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Soft Task boundaries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A6CEE7-640C-4F65-BAE4-A5C2803C7B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219336724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178A46-930D-4364-8714-1504264A1E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Cellular Division in ANML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E0E854-034A-443F-869D-30C3A83F0C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Distinction Network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564684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A7B9A2-F7CB-471F-BEB3-DBC7EE864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Ideally plug context before the network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C1C6DF-A070-4CAC-BD64-DA8103EF44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44745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6" name="Group 335">
            <a:extLst>
              <a:ext uri="{FF2B5EF4-FFF2-40B4-BE49-F238E27FC236}">
                <a16:creationId xmlns:a16="http://schemas.microsoft.com/office/drawing/2014/main" id="{242F6C8B-5033-4AB3-AD57-09070185356A}"/>
              </a:ext>
            </a:extLst>
          </p:cNvPr>
          <p:cNvGrpSpPr/>
          <p:nvPr/>
        </p:nvGrpSpPr>
        <p:grpSpPr>
          <a:xfrm>
            <a:off x="2104302" y="1863064"/>
            <a:ext cx="214797" cy="3521677"/>
            <a:chOff x="2104302" y="2174295"/>
            <a:chExt cx="214797" cy="3521677"/>
          </a:xfrm>
        </p:grpSpPr>
        <p:sp>
          <p:nvSpPr>
            <p:cNvPr id="154" name="Rectangle: Rounded Corners 153">
              <a:extLst>
                <a:ext uri="{FF2B5EF4-FFF2-40B4-BE49-F238E27FC236}">
                  <a16:creationId xmlns:a16="http://schemas.microsoft.com/office/drawing/2014/main" id="{A6F91ED5-0FBF-4EC2-8D39-7C924C76C2FD}"/>
                </a:ext>
              </a:extLst>
            </p:cNvPr>
            <p:cNvSpPr/>
            <p:nvPr/>
          </p:nvSpPr>
          <p:spPr>
            <a:xfrm>
              <a:off x="2104302" y="2174295"/>
              <a:ext cx="214797" cy="352167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333" name="Group 332">
              <a:extLst>
                <a:ext uri="{FF2B5EF4-FFF2-40B4-BE49-F238E27FC236}">
                  <a16:creationId xmlns:a16="http://schemas.microsoft.com/office/drawing/2014/main" id="{F66092E2-EE45-4016-96B8-5C49A2DF2CF5}"/>
                </a:ext>
              </a:extLst>
            </p:cNvPr>
            <p:cNvGrpSpPr/>
            <p:nvPr/>
          </p:nvGrpSpPr>
          <p:grpSpPr>
            <a:xfrm>
              <a:off x="2163621" y="2240283"/>
              <a:ext cx="96651" cy="3386288"/>
              <a:chOff x="2163621" y="2240283"/>
              <a:chExt cx="96651" cy="3386288"/>
            </a:xfrm>
          </p:grpSpPr>
          <p:sp>
            <p:nvSpPr>
              <p:cNvPr id="309" name="Oval 308">
                <a:extLst>
                  <a:ext uri="{FF2B5EF4-FFF2-40B4-BE49-F238E27FC236}">
                    <a16:creationId xmlns:a16="http://schemas.microsoft.com/office/drawing/2014/main" id="{5D48EC9E-5C9C-4652-8AC1-686FC87B29CE}"/>
                  </a:ext>
                </a:extLst>
              </p:cNvPr>
              <p:cNvSpPr/>
              <p:nvPr/>
            </p:nvSpPr>
            <p:spPr>
              <a:xfrm>
                <a:off x="2163621" y="510148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0" name="Oval 309">
                <a:extLst>
                  <a:ext uri="{FF2B5EF4-FFF2-40B4-BE49-F238E27FC236}">
                    <a16:creationId xmlns:a16="http://schemas.microsoft.com/office/drawing/2014/main" id="{2F10DA5F-B2D3-45F3-BBD9-D635F3666C2F}"/>
                  </a:ext>
                </a:extLst>
              </p:cNvPr>
              <p:cNvSpPr/>
              <p:nvPr/>
            </p:nvSpPr>
            <p:spPr>
              <a:xfrm>
                <a:off x="2163621" y="524429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1" name="Oval 310">
                <a:extLst>
                  <a:ext uri="{FF2B5EF4-FFF2-40B4-BE49-F238E27FC236}">
                    <a16:creationId xmlns:a16="http://schemas.microsoft.com/office/drawing/2014/main" id="{48CCCF62-DAF1-4C67-B456-58E34AB33B03}"/>
                  </a:ext>
                </a:extLst>
              </p:cNvPr>
              <p:cNvSpPr/>
              <p:nvPr/>
            </p:nvSpPr>
            <p:spPr>
              <a:xfrm>
                <a:off x="2163621" y="538710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2" name="Oval 311">
                <a:extLst>
                  <a:ext uri="{FF2B5EF4-FFF2-40B4-BE49-F238E27FC236}">
                    <a16:creationId xmlns:a16="http://schemas.microsoft.com/office/drawing/2014/main" id="{52CA0D5A-2A41-458F-8364-2A4DA32503F6}"/>
                  </a:ext>
                </a:extLst>
              </p:cNvPr>
              <p:cNvSpPr/>
              <p:nvPr/>
            </p:nvSpPr>
            <p:spPr>
              <a:xfrm>
                <a:off x="2163621" y="552992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3" name="Oval 312">
                <a:extLst>
                  <a:ext uri="{FF2B5EF4-FFF2-40B4-BE49-F238E27FC236}">
                    <a16:creationId xmlns:a16="http://schemas.microsoft.com/office/drawing/2014/main" id="{B718E746-3FB6-4853-82EC-6363BCC6B810}"/>
                  </a:ext>
                </a:extLst>
              </p:cNvPr>
              <p:cNvSpPr/>
              <p:nvPr/>
            </p:nvSpPr>
            <p:spPr>
              <a:xfrm>
                <a:off x="2163621" y="453024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4" name="Oval 313">
                <a:extLst>
                  <a:ext uri="{FF2B5EF4-FFF2-40B4-BE49-F238E27FC236}">
                    <a16:creationId xmlns:a16="http://schemas.microsoft.com/office/drawing/2014/main" id="{44F14A96-67E4-4FC3-9204-409093607D2C}"/>
                  </a:ext>
                </a:extLst>
              </p:cNvPr>
              <p:cNvSpPr/>
              <p:nvPr/>
            </p:nvSpPr>
            <p:spPr>
              <a:xfrm>
                <a:off x="2163621" y="467305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5" name="Oval 314">
                <a:extLst>
                  <a:ext uri="{FF2B5EF4-FFF2-40B4-BE49-F238E27FC236}">
                    <a16:creationId xmlns:a16="http://schemas.microsoft.com/office/drawing/2014/main" id="{2BDF9E2B-D692-4645-81D5-611E5156A05A}"/>
                  </a:ext>
                </a:extLst>
              </p:cNvPr>
              <p:cNvSpPr/>
              <p:nvPr/>
            </p:nvSpPr>
            <p:spPr>
              <a:xfrm>
                <a:off x="2163621" y="481586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6" name="Oval 315">
                <a:extLst>
                  <a:ext uri="{FF2B5EF4-FFF2-40B4-BE49-F238E27FC236}">
                    <a16:creationId xmlns:a16="http://schemas.microsoft.com/office/drawing/2014/main" id="{DF6ECB03-EF2D-4204-881F-AAC0AEB94189}"/>
                  </a:ext>
                </a:extLst>
              </p:cNvPr>
              <p:cNvSpPr/>
              <p:nvPr/>
            </p:nvSpPr>
            <p:spPr>
              <a:xfrm>
                <a:off x="2163621" y="495867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7" name="Oval 316">
                <a:extLst>
                  <a:ext uri="{FF2B5EF4-FFF2-40B4-BE49-F238E27FC236}">
                    <a16:creationId xmlns:a16="http://schemas.microsoft.com/office/drawing/2014/main" id="{CF71BA70-A837-4114-BFF4-92E190ABA7C5}"/>
                  </a:ext>
                </a:extLst>
              </p:cNvPr>
              <p:cNvSpPr/>
              <p:nvPr/>
            </p:nvSpPr>
            <p:spPr>
              <a:xfrm>
                <a:off x="2163621" y="396146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8" name="Oval 317">
                <a:extLst>
                  <a:ext uri="{FF2B5EF4-FFF2-40B4-BE49-F238E27FC236}">
                    <a16:creationId xmlns:a16="http://schemas.microsoft.com/office/drawing/2014/main" id="{00809E87-C6AE-4A87-A90C-99F85362ECA5}"/>
                  </a:ext>
                </a:extLst>
              </p:cNvPr>
              <p:cNvSpPr/>
              <p:nvPr/>
            </p:nvSpPr>
            <p:spPr>
              <a:xfrm>
                <a:off x="2163621" y="410427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19" name="Oval 318">
                <a:extLst>
                  <a:ext uri="{FF2B5EF4-FFF2-40B4-BE49-F238E27FC236}">
                    <a16:creationId xmlns:a16="http://schemas.microsoft.com/office/drawing/2014/main" id="{6BC6BF99-F577-4D36-B1B5-5F494E699C07}"/>
                  </a:ext>
                </a:extLst>
              </p:cNvPr>
              <p:cNvSpPr/>
              <p:nvPr/>
            </p:nvSpPr>
            <p:spPr>
              <a:xfrm>
                <a:off x="2163621" y="424709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0" name="Oval 319">
                <a:extLst>
                  <a:ext uri="{FF2B5EF4-FFF2-40B4-BE49-F238E27FC236}">
                    <a16:creationId xmlns:a16="http://schemas.microsoft.com/office/drawing/2014/main" id="{7A486E5C-039D-41ED-88A8-C3306242164A}"/>
                  </a:ext>
                </a:extLst>
              </p:cNvPr>
              <p:cNvSpPr/>
              <p:nvPr/>
            </p:nvSpPr>
            <p:spPr>
              <a:xfrm>
                <a:off x="2163621" y="438990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1" name="Oval 320">
                <a:extLst>
                  <a:ext uri="{FF2B5EF4-FFF2-40B4-BE49-F238E27FC236}">
                    <a16:creationId xmlns:a16="http://schemas.microsoft.com/office/drawing/2014/main" id="{BA30CD60-DCCC-4C68-A1B7-8FB111ABEF10}"/>
                  </a:ext>
                </a:extLst>
              </p:cNvPr>
              <p:cNvSpPr/>
              <p:nvPr/>
            </p:nvSpPr>
            <p:spPr>
              <a:xfrm>
                <a:off x="2163621" y="338718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2" name="Oval 321">
                <a:extLst>
                  <a:ext uri="{FF2B5EF4-FFF2-40B4-BE49-F238E27FC236}">
                    <a16:creationId xmlns:a16="http://schemas.microsoft.com/office/drawing/2014/main" id="{756616EE-2CF7-4A24-A984-FB3904A68EAC}"/>
                  </a:ext>
                </a:extLst>
              </p:cNvPr>
              <p:cNvSpPr/>
              <p:nvPr/>
            </p:nvSpPr>
            <p:spPr>
              <a:xfrm>
                <a:off x="2163621" y="352999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3" name="Oval 322">
                <a:extLst>
                  <a:ext uri="{FF2B5EF4-FFF2-40B4-BE49-F238E27FC236}">
                    <a16:creationId xmlns:a16="http://schemas.microsoft.com/office/drawing/2014/main" id="{11B8C6C2-9205-4F44-A1BB-2347835C5B16}"/>
                  </a:ext>
                </a:extLst>
              </p:cNvPr>
              <p:cNvSpPr/>
              <p:nvPr/>
            </p:nvSpPr>
            <p:spPr>
              <a:xfrm>
                <a:off x="2163621" y="367281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4" name="Oval 323">
                <a:extLst>
                  <a:ext uri="{FF2B5EF4-FFF2-40B4-BE49-F238E27FC236}">
                    <a16:creationId xmlns:a16="http://schemas.microsoft.com/office/drawing/2014/main" id="{A271194F-1837-4CD1-91A2-A13CC12CDCCE}"/>
                  </a:ext>
                </a:extLst>
              </p:cNvPr>
              <p:cNvSpPr/>
              <p:nvPr/>
            </p:nvSpPr>
            <p:spPr>
              <a:xfrm>
                <a:off x="2163621" y="381562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5" name="Oval 324">
                <a:extLst>
                  <a:ext uri="{FF2B5EF4-FFF2-40B4-BE49-F238E27FC236}">
                    <a16:creationId xmlns:a16="http://schemas.microsoft.com/office/drawing/2014/main" id="{CBEA5CE3-46AD-449F-929F-60F57D561AE8}"/>
                  </a:ext>
                </a:extLst>
              </p:cNvPr>
              <p:cNvSpPr/>
              <p:nvPr/>
            </p:nvSpPr>
            <p:spPr>
              <a:xfrm>
                <a:off x="2163621" y="2814472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6" name="Oval 325">
                <a:extLst>
                  <a:ext uri="{FF2B5EF4-FFF2-40B4-BE49-F238E27FC236}">
                    <a16:creationId xmlns:a16="http://schemas.microsoft.com/office/drawing/2014/main" id="{C13CCFED-1E22-42FA-B6BA-39170BF3348D}"/>
                  </a:ext>
                </a:extLst>
              </p:cNvPr>
              <p:cNvSpPr/>
              <p:nvPr/>
            </p:nvSpPr>
            <p:spPr>
              <a:xfrm>
                <a:off x="2163621" y="295728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7" name="Oval 326">
                <a:extLst>
                  <a:ext uri="{FF2B5EF4-FFF2-40B4-BE49-F238E27FC236}">
                    <a16:creationId xmlns:a16="http://schemas.microsoft.com/office/drawing/2014/main" id="{09E0BC0D-D849-477A-AAB4-D16981E7F9A7}"/>
                  </a:ext>
                </a:extLst>
              </p:cNvPr>
              <p:cNvSpPr/>
              <p:nvPr/>
            </p:nvSpPr>
            <p:spPr>
              <a:xfrm>
                <a:off x="2163621" y="310009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8" name="Oval 327">
                <a:extLst>
                  <a:ext uri="{FF2B5EF4-FFF2-40B4-BE49-F238E27FC236}">
                    <a16:creationId xmlns:a16="http://schemas.microsoft.com/office/drawing/2014/main" id="{E58A11FD-E298-4800-B586-711D8F1C8C47}"/>
                  </a:ext>
                </a:extLst>
              </p:cNvPr>
              <p:cNvSpPr/>
              <p:nvPr/>
            </p:nvSpPr>
            <p:spPr>
              <a:xfrm>
                <a:off x="2163621" y="324290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29" name="Oval 328">
                <a:extLst>
                  <a:ext uri="{FF2B5EF4-FFF2-40B4-BE49-F238E27FC236}">
                    <a16:creationId xmlns:a16="http://schemas.microsoft.com/office/drawing/2014/main" id="{A06C03E9-1710-4806-B670-0868F237F6D4}"/>
                  </a:ext>
                </a:extLst>
              </p:cNvPr>
              <p:cNvSpPr/>
              <p:nvPr/>
            </p:nvSpPr>
            <p:spPr>
              <a:xfrm>
                <a:off x="2163621" y="224028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0" name="Oval 329">
                <a:extLst>
                  <a:ext uri="{FF2B5EF4-FFF2-40B4-BE49-F238E27FC236}">
                    <a16:creationId xmlns:a16="http://schemas.microsoft.com/office/drawing/2014/main" id="{A34F83A6-EDB7-4619-B8FE-2F1569650BE5}"/>
                  </a:ext>
                </a:extLst>
              </p:cNvPr>
              <p:cNvSpPr/>
              <p:nvPr/>
            </p:nvSpPr>
            <p:spPr>
              <a:xfrm>
                <a:off x="2163621" y="238309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1" name="Oval 330">
                <a:extLst>
                  <a:ext uri="{FF2B5EF4-FFF2-40B4-BE49-F238E27FC236}">
                    <a16:creationId xmlns:a16="http://schemas.microsoft.com/office/drawing/2014/main" id="{9A15D79F-B1FC-48F0-A057-092F6E159C48}"/>
                  </a:ext>
                </a:extLst>
              </p:cNvPr>
              <p:cNvSpPr/>
              <p:nvPr/>
            </p:nvSpPr>
            <p:spPr>
              <a:xfrm>
                <a:off x="2163621" y="252590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32" name="Oval 331">
                <a:extLst>
                  <a:ext uri="{FF2B5EF4-FFF2-40B4-BE49-F238E27FC236}">
                    <a16:creationId xmlns:a16="http://schemas.microsoft.com/office/drawing/2014/main" id="{FBF35288-F5D8-4377-B876-69AB644F836E}"/>
                  </a:ext>
                </a:extLst>
              </p:cNvPr>
              <p:cNvSpPr/>
              <p:nvPr/>
            </p:nvSpPr>
            <p:spPr>
              <a:xfrm>
                <a:off x="2163621" y="266871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grpSp>
        <p:nvGrpSpPr>
          <p:cNvPr id="337" name="Group 336">
            <a:extLst>
              <a:ext uri="{FF2B5EF4-FFF2-40B4-BE49-F238E27FC236}">
                <a16:creationId xmlns:a16="http://schemas.microsoft.com/office/drawing/2014/main" id="{B21F867E-866E-43D9-A151-2E563D91C543}"/>
              </a:ext>
            </a:extLst>
          </p:cNvPr>
          <p:cNvGrpSpPr/>
          <p:nvPr/>
        </p:nvGrpSpPr>
        <p:grpSpPr>
          <a:xfrm>
            <a:off x="2443519" y="1550087"/>
            <a:ext cx="214797" cy="4147631"/>
            <a:chOff x="2443519" y="1548341"/>
            <a:chExt cx="214797" cy="4147631"/>
          </a:xfrm>
        </p:grpSpPr>
        <p:grpSp>
          <p:nvGrpSpPr>
            <p:cNvPr id="334" name="Group 333">
              <a:extLst>
                <a:ext uri="{FF2B5EF4-FFF2-40B4-BE49-F238E27FC236}">
                  <a16:creationId xmlns:a16="http://schemas.microsoft.com/office/drawing/2014/main" id="{09EE383C-CC99-44C8-9F86-D5BBEE8D7E22}"/>
                </a:ext>
              </a:extLst>
            </p:cNvPr>
            <p:cNvGrpSpPr/>
            <p:nvPr/>
          </p:nvGrpSpPr>
          <p:grpSpPr>
            <a:xfrm>
              <a:off x="2508522" y="1621233"/>
              <a:ext cx="96651" cy="4005338"/>
              <a:chOff x="2508522" y="1621233"/>
              <a:chExt cx="96651" cy="4005338"/>
            </a:xfrm>
          </p:grpSpPr>
          <p:sp>
            <p:nvSpPr>
              <p:cNvPr id="240" name="Oval 239">
                <a:extLst>
                  <a:ext uri="{FF2B5EF4-FFF2-40B4-BE49-F238E27FC236}">
                    <a16:creationId xmlns:a16="http://schemas.microsoft.com/office/drawing/2014/main" id="{AAC4A47E-F47D-4D31-8E30-FD555E789429}"/>
                  </a:ext>
                </a:extLst>
              </p:cNvPr>
              <p:cNvSpPr/>
              <p:nvPr/>
            </p:nvSpPr>
            <p:spPr>
              <a:xfrm>
                <a:off x="2508522" y="510148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1" name="Oval 240">
                <a:extLst>
                  <a:ext uri="{FF2B5EF4-FFF2-40B4-BE49-F238E27FC236}">
                    <a16:creationId xmlns:a16="http://schemas.microsoft.com/office/drawing/2014/main" id="{B39644D6-AB32-4EAC-BC8B-FC9C4E2054D1}"/>
                  </a:ext>
                </a:extLst>
              </p:cNvPr>
              <p:cNvSpPr/>
              <p:nvPr/>
            </p:nvSpPr>
            <p:spPr>
              <a:xfrm>
                <a:off x="2508522" y="524429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2" name="Oval 241">
                <a:extLst>
                  <a:ext uri="{FF2B5EF4-FFF2-40B4-BE49-F238E27FC236}">
                    <a16:creationId xmlns:a16="http://schemas.microsoft.com/office/drawing/2014/main" id="{E3431176-95BC-46CB-B171-944B8B99D2E9}"/>
                  </a:ext>
                </a:extLst>
              </p:cNvPr>
              <p:cNvSpPr/>
              <p:nvPr/>
            </p:nvSpPr>
            <p:spPr>
              <a:xfrm>
                <a:off x="2508522" y="538710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3" name="Oval 242">
                <a:extLst>
                  <a:ext uri="{FF2B5EF4-FFF2-40B4-BE49-F238E27FC236}">
                    <a16:creationId xmlns:a16="http://schemas.microsoft.com/office/drawing/2014/main" id="{E12B220A-7BCF-42F2-9A3D-4D991B034E88}"/>
                  </a:ext>
                </a:extLst>
              </p:cNvPr>
              <p:cNvSpPr/>
              <p:nvPr/>
            </p:nvSpPr>
            <p:spPr>
              <a:xfrm>
                <a:off x="2508522" y="552992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6" name="Oval 245">
                <a:extLst>
                  <a:ext uri="{FF2B5EF4-FFF2-40B4-BE49-F238E27FC236}">
                    <a16:creationId xmlns:a16="http://schemas.microsoft.com/office/drawing/2014/main" id="{47F88FA1-E4C2-4813-85A2-32C762711BCE}"/>
                  </a:ext>
                </a:extLst>
              </p:cNvPr>
              <p:cNvSpPr/>
              <p:nvPr/>
            </p:nvSpPr>
            <p:spPr>
              <a:xfrm>
                <a:off x="2508522" y="44041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7" name="Oval 246">
                <a:extLst>
                  <a:ext uri="{FF2B5EF4-FFF2-40B4-BE49-F238E27FC236}">
                    <a16:creationId xmlns:a16="http://schemas.microsoft.com/office/drawing/2014/main" id="{26472890-9811-4479-B1C9-90FDECF57941}"/>
                  </a:ext>
                </a:extLst>
              </p:cNvPr>
              <p:cNvSpPr/>
              <p:nvPr/>
            </p:nvSpPr>
            <p:spPr>
              <a:xfrm>
                <a:off x="2508522" y="454698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8" name="Oval 247">
                <a:extLst>
                  <a:ext uri="{FF2B5EF4-FFF2-40B4-BE49-F238E27FC236}">
                    <a16:creationId xmlns:a16="http://schemas.microsoft.com/office/drawing/2014/main" id="{34D0FDA6-088A-4AAA-B0E0-54CD624AFCEA}"/>
                  </a:ext>
                </a:extLst>
              </p:cNvPr>
              <p:cNvSpPr/>
              <p:nvPr/>
            </p:nvSpPr>
            <p:spPr>
              <a:xfrm>
                <a:off x="2508522" y="468979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49" name="Oval 248">
                <a:extLst>
                  <a:ext uri="{FF2B5EF4-FFF2-40B4-BE49-F238E27FC236}">
                    <a16:creationId xmlns:a16="http://schemas.microsoft.com/office/drawing/2014/main" id="{06F4C413-0C5C-4B77-AED5-62F2222E862B}"/>
                  </a:ext>
                </a:extLst>
              </p:cNvPr>
              <p:cNvSpPr/>
              <p:nvPr/>
            </p:nvSpPr>
            <p:spPr>
              <a:xfrm>
                <a:off x="2508522" y="4832602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2" name="Oval 251">
                <a:extLst>
                  <a:ext uri="{FF2B5EF4-FFF2-40B4-BE49-F238E27FC236}">
                    <a16:creationId xmlns:a16="http://schemas.microsoft.com/office/drawing/2014/main" id="{33E5C87B-4221-49B4-8DEA-40F55892FBCF}"/>
                  </a:ext>
                </a:extLst>
              </p:cNvPr>
              <p:cNvSpPr/>
              <p:nvPr/>
            </p:nvSpPr>
            <p:spPr>
              <a:xfrm>
                <a:off x="2508522" y="370458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3" name="Oval 252">
                <a:extLst>
                  <a:ext uri="{FF2B5EF4-FFF2-40B4-BE49-F238E27FC236}">
                    <a16:creationId xmlns:a16="http://schemas.microsoft.com/office/drawing/2014/main" id="{43D81C4E-6DEB-4211-9110-726F671184B1}"/>
                  </a:ext>
                </a:extLst>
              </p:cNvPr>
              <p:cNvSpPr/>
              <p:nvPr/>
            </p:nvSpPr>
            <p:spPr>
              <a:xfrm>
                <a:off x="2508522" y="384739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4" name="Oval 253">
                <a:extLst>
                  <a:ext uri="{FF2B5EF4-FFF2-40B4-BE49-F238E27FC236}">
                    <a16:creationId xmlns:a16="http://schemas.microsoft.com/office/drawing/2014/main" id="{AF79B698-0A8B-4420-BC89-DC3EF31CED72}"/>
                  </a:ext>
                </a:extLst>
              </p:cNvPr>
              <p:cNvSpPr/>
              <p:nvPr/>
            </p:nvSpPr>
            <p:spPr>
              <a:xfrm>
                <a:off x="2508522" y="399020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5" name="Oval 254">
                <a:extLst>
                  <a:ext uri="{FF2B5EF4-FFF2-40B4-BE49-F238E27FC236}">
                    <a16:creationId xmlns:a16="http://schemas.microsoft.com/office/drawing/2014/main" id="{5548FF7A-7BC2-44C3-A199-E7EAB48CE180}"/>
                  </a:ext>
                </a:extLst>
              </p:cNvPr>
              <p:cNvSpPr/>
              <p:nvPr/>
            </p:nvSpPr>
            <p:spPr>
              <a:xfrm>
                <a:off x="2508522" y="413301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8" name="Oval 257">
                <a:extLst>
                  <a:ext uri="{FF2B5EF4-FFF2-40B4-BE49-F238E27FC236}">
                    <a16:creationId xmlns:a16="http://schemas.microsoft.com/office/drawing/2014/main" id="{73AB20C5-7B92-4E8D-8636-BFAFDA092277}"/>
                  </a:ext>
                </a:extLst>
              </p:cNvPr>
              <p:cNvSpPr/>
              <p:nvPr/>
            </p:nvSpPr>
            <p:spPr>
              <a:xfrm>
                <a:off x="2508522" y="300908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9E08B7CD-BDB8-4474-BADF-A9AE16A9C5CA}"/>
                  </a:ext>
                </a:extLst>
              </p:cNvPr>
              <p:cNvSpPr/>
              <p:nvPr/>
            </p:nvSpPr>
            <p:spPr>
              <a:xfrm>
                <a:off x="2508522" y="315189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0" name="Oval 259">
                <a:extLst>
                  <a:ext uri="{FF2B5EF4-FFF2-40B4-BE49-F238E27FC236}">
                    <a16:creationId xmlns:a16="http://schemas.microsoft.com/office/drawing/2014/main" id="{EDDD95AB-7AB6-4D3A-A755-CDA04F03535D}"/>
                  </a:ext>
                </a:extLst>
              </p:cNvPr>
              <p:cNvSpPr/>
              <p:nvPr/>
            </p:nvSpPr>
            <p:spPr>
              <a:xfrm>
                <a:off x="2508522" y="329471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1" name="Oval 260">
                <a:extLst>
                  <a:ext uri="{FF2B5EF4-FFF2-40B4-BE49-F238E27FC236}">
                    <a16:creationId xmlns:a16="http://schemas.microsoft.com/office/drawing/2014/main" id="{FEC72742-1CB2-45C7-AABE-FBBF4D00EE99}"/>
                  </a:ext>
                </a:extLst>
              </p:cNvPr>
              <p:cNvSpPr/>
              <p:nvPr/>
            </p:nvSpPr>
            <p:spPr>
              <a:xfrm>
                <a:off x="2508522" y="343752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4" name="Oval 263">
                <a:extLst>
                  <a:ext uri="{FF2B5EF4-FFF2-40B4-BE49-F238E27FC236}">
                    <a16:creationId xmlns:a16="http://schemas.microsoft.com/office/drawing/2014/main" id="{11BD9ABC-7AED-48E4-97BB-A55D3F0B37CC}"/>
                  </a:ext>
                </a:extLst>
              </p:cNvPr>
              <p:cNvSpPr/>
              <p:nvPr/>
            </p:nvSpPr>
            <p:spPr>
              <a:xfrm>
                <a:off x="2508522" y="2316730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5" name="Oval 264">
                <a:extLst>
                  <a:ext uri="{FF2B5EF4-FFF2-40B4-BE49-F238E27FC236}">
                    <a16:creationId xmlns:a16="http://schemas.microsoft.com/office/drawing/2014/main" id="{3C12279F-DA85-42AB-92CF-3ABFF41CCEC1}"/>
                  </a:ext>
                </a:extLst>
              </p:cNvPr>
              <p:cNvSpPr/>
              <p:nvPr/>
            </p:nvSpPr>
            <p:spPr>
              <a:xfrm>
                <a:off x="2508522" y="2459541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6" name="Oval 265">
                <a:extLst>
                  <a:ext uri="{FF2B5EF4-FFF2-40B4-BE49-F238E27FC236}">
                    <a16:creationId xmlns:a16="http://schemas.microsoft.com/office/drawing/2014/main" id="{C63A17B7-4932-4AC3-978D-304A1F35E2F0}"/>
                  </a:ext>
                </a:extLst>
              </p:cNvPr>
              <p:cNvSpPr/>
              <p:nvPr/>
            </p:nvSpPr>
            <p:spPr>
              <a:xfrm>
                <a:off x="2508522" y="2602352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67" name="Oval 266">
                <a:extLst>
                  <a:ext uri="{FF2B5EF4-FFF2-40B4-BE49-F238E27FC236}">
                    <a16:creationId xmlns:a16="http://schemas.microsoft.com/office/drawing/2014/main" id="{E743C3C6-5851-4C67-BBBC-DB289056CF98}"/>
                  </a:ext>
                </a:extLst>
              </p:cNvPr>
              <p:cNvSpPr/>
              <p:nvPr/>
            </p:nvSpPr>
            <p:spPr>
              <a:xfrm>
                <a:off x="2508522" y="274516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0" name="Oval 269">
                <a:extLst>
                  <a:ext uri="{FF2B5EF4-FFF2-40B4-BE49-F238E27FC236}">
                    <a16:creationId xmlns:a16="http://schemas.microsoft.com/office/drawing/2014/main" id="{319970A7-8D6E-48F1-8776-5574AFE1E107}"/>
                  </a:ext>
                </a:extLst>
              </p:cNvPr>
              <p:cNvSpPr/>
              <p:nvPr/>
            </p:nvSpPr>
            <p:spPr>
              <a:xfrm>
                <a:off x="2508522" y="1621233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1" name="Oval 270">
                <a:extLst>
                  <a:ext uri="{FF2B5EF4-FFF2-40B4-BE49-F238E27FC236}">
                    <a16:creationId xmlns:a16="http://schemas.microsoft.com/office/drawing/2014/main" id="{6D9EF500-6E3B-4D7A-A9E6-4EA23108170D}"/>
                  </a:ext>
                </a:extLst>
              </p:cNvPr>
              <p:cNvSpPr/>
              <p:nvPr/>
            </p:nvSpPr>
            <p:spPr>
              <a:xfrm>
                <a:off x="2508522" y="1764044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2" name="Oval 271">
                <a:extLst>
                  <a:ext uri="{FF2B5EF4-FFF2-40B4-BE49-F238E27FC236}">
                    <a16:creationId xmlns:a16="http://schemas.microsoft.com/office/drawing/2014/main" id="{92EE6FAC-CAA5-4F05-AB55-DCADB66CBA7E}"/>
                  </a:ext>
                </a:extLst>
              </p:cNvPr>
              <p:cNvSpPr/>
              <p:nvPr/>
            </p:nvSpPr>
            <p:spPr>
              <a:xfrm>
                <a:off x="2508522" y="1906855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73" name="Oval 272">
                <a:extLst>
                  <a:ext uri="{FF2B5EF4-FFF2-40B4-BE49-F238E27FC236}">
                    <a16:creationId xmlns:a16="http://schemas.microsoft.com/office/drawing/2014/main" id="{59562E80-8AE0-4DC4-8684-B51F12D62D67}"/>
                  </a:ext>
                </a:extLst>
              </p:cNvPr>
              <p:cNvSpPr/>
              <p:nvPr/>
            </p:nvSpPr>
            <p:spPr>
              <a:xfrm>
                <a:off x="2508522" y="204966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sp>
          <p:nvSpPr>
            <p:cNvPr id="335" name="Rectangle: Rounded Corners 334">
              <a:extLst>
                <a:ext uri="{FF2B5EF4-FFF2-40B4-BE49-F238E27FC236}">
                  <a16:creationId xmlns:a16="http://schemas.microsoft.com/office/drawing/2014/main" id="{A67FF96D-49F4-4F17-A395-3E3985725EAC}"/>
                </a:ext>
              </a:extLst>
            </p:cNvPr>
            <p:cNvSpPr/>
            <p:nvPr/>
          </p:nvSpPr>
          <p:spPr>
            <a:xfrm>
              <a:off x="2443519" y="1548341"/>
              <a:ext cx="214797" cy="4147631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B80A8D16-673E-4C09-B0D2-438BBC03A15F}"/>
              </a:ext>
            </a:extLst>
          </p:cNvPr>
          <p:cNvGrpSpPr/>
          <p:nvPr/>
        </p:nvGrpSpPr>
        <p:grpSpPr>
          <a:xfrm>
            <a:off x="5316859" y="2870140"/>
            <a:ext cx="214797" cy="1507525"/>
            <a:chOff x="6554930" y="4181833"/>
            <a:chExt cx="214797" cy="1507525"/>
          </a:xfrm>
        </p:grpSpPr>
        <p:sp>
          <p:nvSpPr>
            <p:cNvPr id="204" name="Rectangle: Rounded Corners 203">
              <a:extLst>
                <a:ext uri="{FF2B5EF4-FFF2-40B4-BE49-F238E27FC236}">
                  <a16:creationId xmlns:a16="http://schemas.microsoft.com/office/drawing/2014/main" id="{C6501BB5-7E27-4CCA-8A89-F2583C96716C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5" name="Oval 204">
              <a:extLst>
                <a:ext uri="{FF2B5EF4-FFF2-40B4-BE49-F238E27FC236}">
                  <a16:creationId xmlns:a16="http://schemas.microsoft.com/office/drawing/2014/main" id="{377A2050-D0D7-48FE-BC3D-C3228187551F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206" name="Oval 205">
              <a:extLst>
                <a:ext uri="{FF2B5EF4-FFF2-40B4-BE49-F238E27FC236}">
                  <a16:creationId xmlns:a16="http://schemas.microsoft.com/office/drawing/2014/main" id="{5251EBBC-8E88-4E0B-9F67-794646DB34C2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1789879E-E884-44BA-85B5-4EBAA2BE2319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8" name="Oval 207">
              <a:extLst>
                <a:ext uri="{FF2B5EF4-FFF2-40B4-BE49-F238E27FC236}">
                  <a16:creationId xmlns:a16="http://schemas.microsoft.com/office/drawing/2014/main" id="{9B10C475-75BB-41A3-ADE5-C98EF5E289F2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39" name="Oval 238">
              <a:extLst>
                <a:ext uri="{FF2B5EF4-FFF2-40B4-BE49-F238E27FC236}">
                  <a16:creationId xmlns:a16="http://schemas.microsoft.com/office/drawing/2014/main" id="{8C68625B-E3D7-45E7-B133-442CDA214DB9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4" name="Oval 243">
              <a:extLst>
                <a:ext uri="{FF2B5EF4-FFF2-40B4-BE49-F238E27FC236}">
                  <a16:creationId xmlns:a16="http://schemas.microsoft.com/office/drawing/2014/main" id="{8DAD1B57-2BB6-4103-AFCE-8BC2D5C9A189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5" name="Oval 244">
              <a:extLst>
                <a:ext uri="{FF2B5EF4-FFF2-40B4-BE49-F238E27FC236}">
                  <a16:creationId xmlns:a16="http://schemas.microsoft.com/office/drawing/2014/main" id="{12B0689F-EF09-4FAB-BA93-166A5F572F04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0" name="Oval 249">
              <a:extLst>
                <a:ext uri="{FF2B5EF4-FFF2-40B4-BE49-F238E27FC236}">
                  <a16:creationId xmlns:a16="http://schemas.microsoft.com/office/drawing/2014/main" id="{B6A6D641-E79A-4B1C-B2E6-5EC78A3018BE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1" name="Oval 250">
              <a:extLst>
                <a:ext uri="{FF2B5EF4-FFF2-40B4-BE49-F238E27FC236}">
                  <a16:creationId xmlns:a16="http://schemas.microsoft.com/office/drawing/2014/main" id="{0C4B2CBD-0162-4402-9918-DC61DF6510B9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6" name="Oval 255">
              <a:extLst>
                <a:ext uri="{FF2B5EF4-FFF2-40B4-BE49-F238E27FC236}">
                  <a16:creationId xmlns:a16="http://schemas.microsoft.com/office/drawing/2014/main" id="{7FDA5736-76DB-4810-B720-4E76E48C007E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C791328-A8FE-4DD4-AA65-75B7A5A62727}"/>
              </a:ext>
            </a:extLst>
          </p:cNvPr>
          <p:cNvGrpSpPr/>
          <p:nvPr/>
        </p:nvGrpSpPr>
        <p:grpSpPr>
          <a:xfrm>
            <a:off x="5901059" y="1548341"/>
            <a:ext cx="1191270" cy="4151122"/>
            <a:chOff x="5901059" y="1548341"/>
            <a:chExt cx="1191270" cy="4151122"/>
          </a:xfrm>
        </p:grpSpPr>
        <p:sp>
          <p:nvSpPr>
            <p:cNvPr id="128" name="Rectangle: Rounded Corners 127">
              <a:extLst>
                <a:ext uri="{FF2B5EF4-FFF2-40B4-BE49-F238E27FC236}">
                  <a16:creationId xmlns:a16="http://schemas.microsoft.com/office/drawing/2014/main" id="{9C9D60EB-1EA9-47C8-B2C8-B80F77D81135}"/>
                </a:ext>
              </a:extLst>
            </p:cNvPr>
            <p:cNvSpPr/>
            <p:nvPr/>
          </p:nvSpPr>
          <p:spPr>
            <a:xfrm>
              <a:off x="6877532" y="5028595"/>
              <a:ext cx="214797" cy="67086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9" name="Oval 128">
              <a:extLst>
                <a:ext uri="{FF2B5EF4-FFF2-40B4-BE49-F238E27FC236}">
                  <a16:creationId xmlns:a16="http://schemas.microsoft.com/office/drawing/2014/main" id="{E21D21F5-5028-4F39-86E4-45462C1CF952}"/>
                </a:ext>
              </a:extLst>
            </p:cNvPr>
            <p:cNvSpPr/>
            <p:nvPr/>
          </p:nvSpPr>
          <p:spPr>
            <a:xfrm>
              <a:off x="6936605" y="5101487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0" name="Oval 129">
              <a:extLst>
                <a:ext uri="{FF2B5EF4-FFF2-40B4-BE49-F238E27FC236}">
                  <a16:creationId xmlns:a16="http://schemas.microsoft.com/office/drawing/2014/main" id="{B72E02F9-D499-4107-995F-17AAF6E14A8D}"/>
                </a:ext>
              </a:extLst>
            </p:cNvPr>
            <p:cNvSpPr/>
            <p:nvPr/>
          </p:nvSpPr>
          <p:spPr>
            <a:xfrm>
              <a:off x="6936605" y="5244298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1" name="Oval 130">
              <a:extLst>
                <a:ext uri="{FF2B5EF4-FFF2-40B4-BE49-F238E27FC236}">
                  <a16:creationId xmlns:a16="http://schemas.microsoft.com/office/drawing/2014/main" id="{159E7289-7CF1-4B42-882C-FEABDFE1EE27}"/>
                </a:ext>
              </a:extLst>
            </p:cNvPr>
            <p:cNvSpPr/>
            <p:nvPr/>
          </p:nvSpPr>
          <p:spPr>
            <a:xfrm>
              <a:off x="6936605" y="5387109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1CEA15C5-2761-467A-8006-9A693768180B}"/>
                </a:ext>
              </a:extLst>
            </p:cNvPr>
            <p:cNvSpPr/>
            <p:nvPr/>
          </p:nvSpPr>
          <p:spPr>
            <a:xfrm>
              <a:off x="6936605" y="5529920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214" name="Group 213">
              <a:extLst>
                <a:ext uri="{FF2B5EF4-FFF2-40B4-BE49-F238E27FC236}">
                  <a16:creationId xmlns:a16="http://schemas.microsoft.com/office/drawing/2014/main" id="{C2E69CF8-FE47-4487-BE09-B4F031EE94DC}"/>
                </a:ext>
              </a:extLst>
            </p:cNvPr>
            <p:cNvGrpSpPr/>
            <p:nvPr/>
          </p:nvGrpSpPr>
          <p:grpSpPr>
            <a:xfrm>
              <a:off x="6877532" y="4331277"/>
              <a:ext cx="214797" cy="670868"/>
              <a:chOff x="3435832" y="4478944"/>
              <a:chExt cx="214797" cy="670868"/>
            </a:xfrm>
            <a:solidFill>
              <a:schemeClr val="bg1"/>
            </a:solidFill>
          </p:grpSpPr>
          <p:sp>
            <p:nvSpPr>
              <p:cNvPr id="209" name="Rectangle: Rounded Corners 208">
                <a:extLst>
                  <a:ext uri="{FF2B5EF4-FFF2-40B4-BE49-F238E27FC236}">
                    <a16:creationId xmlns:a16="http://schemas.microsoft.com/office/drawing/2014/main" id="{4520AFF3-34EA-4627-A5D5-2AC9085872CF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0" name="Oval 209">
                <a:extLst>
                  <a:ext uri="{FF2B5EF4-FFF2-40B4-BE49-F238E27FC236}">
                    <a16:creationId xmlns:a16="http://schemas.microsoft.com/office/drawing/2014/main" id="{E1DB2ED9-F7AF-43C6-ADD6-889E9FECF485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1" name="Oval 210">
                <a:extLst>
                  <a:ext uri="{FF2B5EF4-FFF2-40B4-BE49-F238E27FC236}">
                    <a16:creationId xmlns:a16="http://schemas.microsoft.com/office/drawing/2014/main" id="{8F2C999D-5E41-4C9E-80D3-35C12A46118B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2" name="Oval 211">
                <a:extLst>
                  <a:ext uri="{FF2B5EF4-FFF2-40B4-BE49-F238E27FC236}">
                    <a16:creationId xmlns:a16="http://schemas.microsoft.com/office/drawing/2014/main" id="{62301044-6C28-45D4-B573-9F8FBB384943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3" name="Oval 212">
                <a:extLst>
                  <a:ext uri="{FF2B5EF4-FFF2-40B4-BE49-F238E27FC236}">
                    <a16:creationId xmlns:a16="http://schemas.microsoft.com/office/drawing/2014/main" id="{5E22144F-2312-404C-BC26-79E8476961C4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15" name="Group 214">
              <a:extLst>
                <a:ext uri="{FF2B5EF4-FFF2-40B4-BE49-F238E27FC236}">
                  <a16:creationId xmlns:a16="http://schemas.microsoft.com/office/drawing/2014/main" id="{A514D78B-1B0D-4D30-9034-14C6BEFB124B}"/>
                </a:ext>
              </a:extLst>
            </p:cNvPr>
            <p:cNvGrpSpPr/>
            <p:nvPr/>
          </p:nvGrpSpPr>
          <p:grpSpPr>
            <a:xfrm>
              <a:off x="6877532" y="3631693"/>
              <a:ext cx="214797" cy="670868"/>
              <a:chOff x="3435832" y="4478944"/>
              <a:chExt cx="214797" cy="670868"/>
            </a:xfrm>
            <a:solidFill>
              <a:schemeClr val="bg1"/>
            </a:solidFill>
          </p:grpSpPr>
          <p:sp>
            <p:nvSpPr>
              <p:cNvPr id="216" name="Rectangle: Rounded Corners 215">
                <a:extLst>
                  <a:ext uri="{FF2B5EF4-FFF2-40B4-BE49-F238E27FC236}">
                    <a16:creationId xmlns:a16="http://schemas.microsoft.com/office/drawing/2014/main" id="{9B5A1B65-8676-4C20-8B0D-31973445924B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7" name="Oval 216">
                <a:extLst>
                  <a:ext uri="{FF2B5EF4-FFF2-40B4-BE49-F238E27FC236}">
                    <a16:creationId xmlns:a16="http://schemas.microsoft.com/office/drawing/2014/main" id="{D5EC6936-9829-46D2-A1EF-FDF721029BB4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8" name="Oval 217">
                <a:extLst>
                  <a:ext uri="{FF2B5EF4-FFF2-40B4-BE49-F238E27FC236}">
                    <a16:creationId xmlns:a16="http://schemas.microsoft.com/office/drawing/2014/main" id="{BD768B2A-FA08-4346-989B-53052325F178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19" name="Oval 218">
                <a:extLst>
                  <a:ext uri="{FF2B5EF4-FFF2-40B4-BE49-F238E27FC236}">
                    <a16:creationId xmlns:a16="http://schemas.microsoft.com/office/drawing/2014/main" id="{1B238C23-0B67-4FF5-AA13-804E7F059C75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0" name="Oval 219">
                <a:extLst>
                  <a:ext uri="{FF2B5EF4-FFF2-40B4-BE49-F238E27FC236}">
                    <a16:creationId xmlns:a16="http://schemas.microsoft.com/office/drawing/2014/main" id="{706F7E1A-D2D0-4B3A-964E-6613D2C0ED0B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21" name="Group 220">
              <a:extLst>
                <a:ext uri="{FF2B5EF4-FFF2-40B4-BE49-F238E27FC236}">
                  <a16:creationId xmlns:a16="http://schemas.microsoft.com/office/drawing/2014/main" id="{F44B43B2-54C4-4B2D-9ED8-FDAAFC6521CC}"/>
                </a:ext>
              </a:extLst>
            </p:cNvPr>
            <p:cNvGrpSpPr/>
            <p:nvPr/>
          </p:nvGrpSpPr>
          <p:grpSpPr>
            <a:xfrm>
              <a:off x="6877532" y="2936196"/>
              <a:ext cx="214797" cy="670868"/>
              <a:chOff x="3435832" y="4478944"/>
              <a:chExt cx="214797" cy="670868"/>
            </a:xfrm>
            <a:solidFill>
              <a:schemeClr val="bg1"/>
            </a:solidFill>
          </p:grpSpPr>
          <p:sp>
            <p:nvSpPr>
              <p:cNvPr id="222" name="Rectangle: Rounded Corners 221">
                <a:extLst>
                  <a:ext uri="{FF2B5EF4-FFF2-40B4-BE49-F238E27FC236}">
                    <a16:creationId xmlns:a16="http://schemas.microsoft.com/office/drawing/2014/main" id="{0A6FB2B3-8AF0-4AAD-9FD4-2E98F716B9B0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69BE31EC-ABCD-4A96-BC60-BB3D2BD64E48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4" name="Oval 223">
                <a:extLst>
                  <a:ext uri="{FF2B5EF4-FFF2-40B4-BE49-F238E27FC236}">
                    <a16:creationId xmlns:a16="http://schemas.microsoft.com/office/drawing/2014/main" id="{BBBB0094-2A28-4E92-A39C-86A30A2CCB70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5" name="Oval 224">
                <a:extLst>
                  <a:ext uri="{FF2B5EF4-FFF2-40B4-BE49-F238E27FC236}">
                    <a16:creationId xmlns:a16="http://schemas.microsoft.com/office/drawing/2014/main" id="{C97EBBFC-1C9E-4E7A-98BA-760DB672C5AE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6" name="Oval 225">
                <a:extLst>
                  <a:ext uri="{FF2B5EF4-FFF2-40B4-BE49-F238E27FC236}">
                    <a16:creationId xmlns:a16="http://schemas.microsoft.com/office/drawing/2014/main" id="{6FD41B2E-9330-4080-9EA8-0B15617FF50A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27" name="Group 226">
              <a:extLst>
                <a:ext uri="{FF2B5EF4-FFF2-40B4-BE49-F238E27FC236}">
                  <a16:creationId xmlns:a16="http://schemas.microsoft.com/office/drawing/2014/main" id="{913C4B2F-9C8D-402B-9EFA-3C8EC1621344}"/>
                </a:ext>
              </a:extLst>
            </p:cNvPr>
            <p:cNvGrpSpPr/>
            <p:nvPr/>
          </p:nvGrpSpPr>
          <p:grpSpPr>
            <a:xfrm>
              <a:off x="6877532" y="2243838"/>
              <a:ext cx="214797" cy="670868"/>
              <a:chOff x="3435832" y="4478944"/>
              <a:chExt cx="214797" cy="670868"/>
            </a:xfrm>
          </p:grpSpPr>
          <p:sp>
            <p:nvSpPr>
              <p:cNvPr id="228" name="Rectangle: Rounded Corners 227">
                <a:extLst>
                  <a:ext uri="{FF2B5EF4-FFF2-40B4-BE49-F238E27FC236}">
                    <a16:creationId xmlns:a16="http://schemas.microsoft.com/office/drawing/2014/main" id="{7022F990-EBE8-4813-A288-8F028FBA1A27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29" name="Oval 228">
                <a:extLst>
                  <a:ext uri="{FF2B5EF4-FFF2-40B4-BE49-F238E27FC236}">
                    <a16:creationId xmlns:a16="http://schemas.microsoft.com/office/drawing/2014/main" id="{BDED68FE-BA40-40EA-9C44-9A31A3C0466A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0" name="Oval 229">
                <a:extLst>
                  <a:ext uri="{FF2B5EF4-FFF2-40B4-BE49-F238E27FC236}">
                    <a16:creationId xmlns:a16="http://schemas.microsoft.com/office/drawing/2014/main" id="{F4C922E7-561D-4949-83D5-E531B5D9CA53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1" name="Oval 230">
                <a:extLst>
                  <a:ext uri="{FF2B5EF4-FFF2-40B4-BE49-F238E27FC236}">
                    <a16:creationId xmlns:a16="http://schemas.microsoft.com/office/drawing/2014/main" id="{05176624-16BF-4200-9E16-7A8A3066E35E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2" name="Oval 231">
                <a:extLst>
                  <a:ext uri="{FF2B5EF4-FFF2-40B4-BE49-F238E27FC236}">
                    <a16:creationId xmlns:a16="http://schemas.microsoft.com/office/drawing/2014/main" id="{5AD6C56D-2F6F-447B-98D4-9C30A0D640D9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233" name="Group 232">
              <a:extLst>
                <a:ext uri="{FF2B5EF4-FFF2-40B4-BE49-F238E27FC236}">
                  <a16:creationId xmlns:a16="http://schemas.microsoft.com/office/drawing/2014/main" id="{D853701C-FDB1-42AC-93D6-A83217AA52FC}"/>
                </a:ext>
              </a:extLst>
            </p:cNvPr>
            <p:cNvGrpSpPr/>
            <p:nvPr/>
          </p:nvGrpSpPr>
          <p:grpSpPr>
            <a:xfrm>
              <a:off x="6877532" y="1548341"/>
              <a:ext cx="214797" cy="670868"/>
              <a:chOff x="3435832" y="4478944"/>
              <a:chExt cx="214797" cy="670868"/>
            </a:xfrm>
            <a:solidFill>
              <a:schemeClr val="bg1"/>
            </a:solidFill>
          </p:grpSpPr>
          <p:sp>
            <p:nvSpPr>
              <p:cNvPr id="234" name="Rectangle: Rounded Corners 233">
                <a:extLst>
                  <a:ext uri="{FF2B5EF4-FFF2-40B4-BE49-F238E27FC236}">
                    <a16:creationId xmlns:a16="http://schemas.microsoft.com/office/drawing/2014/main" id="{AC28C6B5-8816-4305-9DE9-2C8B551DD726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5" name="Oval 234">
                <a:extLst>
                  <a:ext uri="{FF2B5EF4-FFF2-40B4-BE49-F238E27FC236}">
                    <a16:creationId xmlns:a16="http://schemas.microsoft.com/office/drawing/2014/main" id="{430559D8-EFAD-434B-A8D7-F299C19D50D8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6" name="Oval 235">
                <a:extLst>
                  <a:ext uri="{FF2B5EF4-FFF2-40B4-BE49-F238E27FC236}">
                    <a16:creationId xmlns:a16="http://schemas.microsoft.com/office/drawing/2014/main" id="{E2DE711C-FCE9-439A-BEE9-B1E0D31CFF9B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7" name="Oval 236">
                <a:extLst>
                  <a:ext uri="{FF2B5EF4-FFF2-40B4-BE49-F238E27FC236}">
                    <a16:creationId xmlns:a16="http://schemas.microsoft.com/office/drawing/2014/main" id="{826DFB63-E1BD-4E94-A091-77650222B9FD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238" name="Oval 237">
                <a:extLst>
                  <a:ext uri="{FF2B5EF4-FFF2-40B4-BE49-F238E27FC236}">
                    <a16:creationId xmlns:a16="http://schemas.microsoft.com/office/drawing/2014/main" id="{F301FFBF-B9A9-46E7-84ED-B312BDC8FEFC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cxnSp>
          <p:nvCxnSpPr>
            <p:cNvPr id="6" name="Connector: Curved 5">
              <a:extLst>
                <a:ext uri="{FF2B5EF4-FFF2-40B4-BE49-F238E27FC236}">
                  <a16:creationId xmlns:a16="http://schemas.microsoft.com/office/drawing/2014/main" id="{98E984D0-652E-4597-8D66-2920A845D2E2}"/>
                </a:ext>
              </a:extLst>
            </p:cNvPr>
            <p:cNvCxnSpPr>
              <a:cxnSpLocks/>
              <a:endCxn id="234" idx="1"/>
            </p:cNvCxnSpPr>
            <p:nvPr/>
          </p:nvCxnSpPr>
          <p:spPr>
            <a:xfrm flipV="1">
              <a:off x="6115856" y="1883775"/>
              <a:ext cx="761676" cy="1740128"/>
            </a:xfrm>
            <a:prstGeom prst="curvedConnector3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8" name="Connector: Curved 7">
              <a:extLst>
                <a:ext uri="{FF2B5EF4-FFF2-40B4-BE49-F238E27FC236}">
                  <a16:creationId xmlns:a16="http://schemas.microsoft.com/office/drawing/2014/main" id="{C2D8B4D4-E0CE-405C-ACB5-CD0071E24159}"/>
                </a:ext>
              </a:extLst>
            </p:cNvPr>
            <p:cNvCxnSpPr>
              <a:cxnSpLocks/>
              <a:endCxn id="228" idx="1"/>
            </p:cNvCxnSpPr>
            <p:nvPr/>
          </p:nvCxnSpPr>
          <p:spPr>
            <a:xfrm flipV="1">
              <a:off x="6115856" y="2579272"/>
              <a:ext cx="761676" cy="1044631"/>
            </a:xfrm>
            <a:prstGeom prst="curvedConnector3">
              <a:avLst>
                <a:gd name="adj1" fmla="val 63772"/>
              </a:avLst>
            </a:prstGeom>
            <a:ln w="1270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0" name="Connector: Curved 9">
              <a:extLst>
                <a:ext uri="{FF2B5EF4-FFF2-40B4-BE49-F238E27FC236}">
                  <a16:creationId xmlns:a16="http://schemas.microsoft.com/office/drawing/2014/main" id="{2A507C59-1CB0-40BB-AB3D-4B88B09D4CB0}"/>
                </a:ext>
              </a:extLst>
            </p:cNvPr>
            <p:cNvCxnSpPr>
              <a:cxnSpLocks/>
              <a:endCxn id="222" idx="1"/>
            </p:cNvCxnSpPr>
            <p:nvPr/>
          </p:nvCxnSpPr>
          <p:spPr>
            <a:xfrm flipV="1">
              <a:off x="6115856" y="3271630"/>
              <a:ext cx="761676" cy="352273"/>
            </a:xfrm>
            <a:prstGeom prst="curvedConnector3">
              <a:avLst>
                <a:gd name="adj1" fmla="val 72510"/>
              </a:avLst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17" name="Connector: Curved 16">
              <a:extLst>
                <a:ext uri="{FF2B5EF4-FFF2-40B4-BE49-F238E27FC236}">
                  <a16:creationId xmlns:a16="http://schemas.microsoft.com/office/drawing/2014/main" id="{F9C28547-CE72-4318-AEC4-AC659E789213}"/>
                </a:ext>
              </a:extLst>
            </p:cNvPr>
            <p:cNvCxnSpPr>
              <a:cxnSpLocks/>
              <a:endCxn id="128" idx="1"/>
            </p:cNvCxnSpPr>
            <p:nvPr/>
          </p:nvCxnSpPr>
          <p:spPr>
            <a:xfrm>
              <a:off x="6115856" y="3623903"/>
              <a:ext cx="761676" cy="1740126"/>
            </a:xfrm>
            <a:prstGeom prst="curvedConnector3">
              <a:avLst/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7" name="Connector: Curved 256">
              <a:extLst>
                <a:ext uri="{FF2B5EF4-FFF2-40B4-BE49-F238E27FC236}">
                  <a16:creationId xmlns:a16="http://schemas.microsoft.com/office/drawing/2014/main" id="{E09A453F-EC46-4E05-8181-942849610F65}"/>
                </a:ext>
              </a:extLst>
            </p:cNvPr>
            <p:cNvCxnSpPr>
              <a:cxnSpLocks/>
            </p:cNvCxnSpPr>
            <p:nvPr/>
          </p:nvCxnSpPr>
          <p:spPr>
            <a:xfrm>
              <a:off x="6115856" y="3631693"/>
              <a:ext cx="761676" cy="1044631"/>
            </a:xfrm>
            <a:prstGeom prst="curvedConnector3">
              <a:avLst>
                <a:gd name="adj1" fmla="val 65906"/>
              </a:avLst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62" name="Connector: Curved 261">
              <a:extLst>
                <a:ext uri="{FF2B5EF4-FFF2-40B4-BE49-F238E27FC236}">
                  <a16:creationId xmlns:a16="http://schemas.microsoft.com/office/drawing/2014/main" id="{5A33EDA6-3917-4108-AEC5-9376B02EC581}"/>
                </a:ext>
              </a:extLst>
            </p:cNvPr>
            <p:cNvCxnSpPr>
              <a:cxnSpLocks/>
            </p:cNvCxnSpPr>
            <p:nvPr/>
          </p:nvCxnSpPr>
          <p:spPr>
            <a:xfrm>
              <a:off x="6115856" y="3631693"/>
              <a:ext cx="761676" cy="352273"/>
            </a:xfrm>
            <a:prstGeom prst="curvedConnector3">
              <a:avLst>
                <a:gd name="adj1" fmla="val 72510"/>
              </a:avLst>
            </a:prstGeom>
            <a:ln w="952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68" name="Rectangle: Rounded Corners 267">
              <a:extLst>
                <a:ext uri="{FF2B5EF4-FFF2-40B4-BE49-F238E27FC236}">
                  <a16:creationId xmlns:a16="http://schemas.microsoft.com/office/drawing/2014/main" id="{98C67A26-BC15-4D79-8F42-B192793DD7DC}"/>
                </a:ext>
              </a:extLst>
            </p:cNvPr>
            <p:cNvSpPr/>
            <p:nvPr/>
          </p:nvSpPr>
          <p:spPr>
            <a:xfrm>
              <a:off x="5901059" y="3160947"/>
              <a:ext cx="214797" cy="92591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5" name="Oval 274">
              <a:extLst>
                <a:ext uri="{FF2B5EF4-FFF2-40B4-BE49-F238E27FC236}">
                  <a16:creationId xmlns:a16="http://schemas.microsoft.com/office/drawing/2014/main" id="{B4BDE68F-B2E2-4595-BBA3-DBB4ACC81433}"/>
                </a:ext>
              </a:extLst>
            </p:cNvPr>
            <p:cNvSpPr/>
            <p:nvPr/>
          </p:nvSpPr>
          <p:spPr>
            <a:xfrm>
              <a:off x="5960132" y="3218550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6" name="Oval 275">
              <a:extLst>
                <a:ext uri="{FF2B5EF4-FFF2-40B4-BE49-F238E27FC236}">
                  <a16:creationId xmlns:a16="http://schemas.microsoft.com/office/drawing/2014/main" id="{1119BEE5-F5BC-425D-BE03-63602737CF8D}"/>
                </a:ext>
              </a:extLst>
            </p:cNvPr>
            <p:cNvSpPr/>
            <p:nvPr/>
          </p:nvSpPr>
          <p:spPr>
            <a:xfrm>
              <a:off x="5960132" y="3361361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7" name="Oval 276">
              <a:extLst>
                <a:ext uri="{FF2B5EF4-FFF2-40B4-BE49-F238E27FC236}">
                  <a16:creationId xmlns:a16="http://schemas.microsoft.com/office/drawing/2014/main" id="{B87FD958-B595-40CE-9AAA-25C9155FCCEB}"/>
                </a:ext>
              </a:extLst>
            </p:cNvPr>
            <p:cNvSpPr/>
            <p:nvPr/>
          </p:nvSpPr>
          <p:spPr>
            <a:xfrm>
              <a:off x="5960132" y="3504172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8" name="Oval 277">
              <a:extLst>
                <a:ext uri="{FF2B5EF4-FFF2-40B4-BE49-F238E27FC236}">
                  <a16:creationId xmlns:a16="http://schemas.microsoft.com/office/drawing/2014/main" id="{2ECCFF0E-6B7C-4E6C-8C55-67BE70349F38}"/>
                </a:ext>
              </a:extLst>
            </p:cNvPr>
            <p:cNvSpPr/>
            <p:nvPr/>
          </p:nvSpPr>
          <p:spPr>
            <a:xfrm>
              <a:off x="5960132" y="3646983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9" name="Oval 278">
              <a:extLst>
                <a:ext uri="{FF2B5EF4-FFF2-40B4-BE49-F238E27FC236}">
                  <a16:creationId xmlns:a16="http://schemas.microsoft.com/office/drawing/2014/main" id="{69F3F490-50C5-4A70-8FB3-7E224B94ED16}"/>
                </a:ext>
              </a:extLst>
            </p:cNvPr>
            <p:cNvSpPr/>
            <p:nvPr/>
          </p:nvSpPr>
          <p:spPr>
            <a:xfrm>
              <a:off x="5960132" y="3789794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0" name="Oval 279">
              <a:extLst>
                <a:ext uri="{FF2B5EF4-FFF2-40B4-BE49-F238E27FC236}">
                  <a16:creationId xmlns:a16="http://schemas.microsoft.com/office/drawing/2014/main" id="{A37572E9-0A2B-43D6-A6FB-A862535D858E}"/>
                </a:ext>
              </a:extLst>
            </p:cNvPr>
            <p:cNvSpPr/>
            <p:nvPr/>
          </p:nvSpPr>
          <p:spPr>
            <a:xfrm>
              <a:off x="5960132" y="3932605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62" name="Group 361">
            <a:extLst>
              <a:ext uri="{FF2B5EF4-FFF2-40B4-BE49-F238E27FC236}">
                <a16:creationId xmlns:a16="http://schemas.microsoft.com/office/drawing/2014/main" id="{B992F315-F811-4127-8CFD-35AD2A4E4B3F}"/>
              </a:ext>
            </a:extLst>
          </p:cNvPr>
          <p:cNvGrpSpPr/>
          <p:nvPr/>
        </p:nvGrpSpPr>
        <p:grpSpPr>
          <a:xfrm>
            <a:off x="9358599" y="1548341"/>
            <a:ext cx="214797" cy="4151122"/>
            <a:chOff x="3435832" y="1548341"/>
            <a:chExt cx="214797" cy="4151122"/>
          </a:xfrm>
        </p:grpSpPr>
        <p:sp>
          <p:nvSpPr>
            <p:cNvPr id="363" name="Rectangle: Rounded Corners 362">
              <a:extLst>
                <a:ext uri="{FF2B5EF4-FFF2-40B4-BE49-F238E27FC236}">
                  <a16:creationId xmlns:a16="http://schemas.microsoft.com/office/drawing/2014/main" id="{9C5E6B10-C730-4350-A4B4-05F0E3BAA653}"/>
                </a:ext>
              </a:extLst>
            </p:cNvPr>
            <p:cNvSpPr/>
            <p:nvPr/>
          </p:nvSpPr>
          <p:spPr>
            <a:xfrm>
              <a:off x="3435832" y="5028595"/>
              <a:ext cx="214797" cy="67086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4" name="Oval 363">
              <a:extLst>
                <a:ext uri="{FF2B5EF4-FFF2-40B4-BE49-F238E27FC236}">
                  <a16:creationId xmlns:a16="http://schemas.microsoft.com/office/drawing/2014/main" id="{54543E09-0B0A-4942-A1A8-608B6C74472C}"/>
                </a:ext>
              </a:extLst>
            </p:cNvPr>
            <p:cNvSpPr/>
            <p:nvPr/>
          </p:nvSpPr>
          <p:spPr>
            <a:xfrm>
              <a:off x="3494905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5" name="Oval 364">
              <a:extLst>
                <a:ext uri="{FF2B5EF4-FFF2-40B4-BE49-F238E27FC236}">
                  <a16:creationId xmlns:a16="http://schemas.microsoft.com/office/drawing/2014/main" id="{85ECFB86-9C56-4B7E-9FEC-41FCAE6EE31A}"/>
                </a:ext>
              </a:extLst>
            </p:cNvPr>
            <p:cNvSpPr/>
            <p:nvPr/>
          </p:nvSpPr>
          <p:spPr>
            <a:xfrm>
              <a:off x="3494905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6" name="Oval 365">
              <a:extLst>
                <a:ext uri="{FF2B5EF4-FFF2-40B4-BE49-F238E27FC236}">
                  <a16:creationId xmlns:a16="http://schemas.microsoft.com/office/drawing/2014/main" id="{B61E6CC1-9A25-4852-8051-1C4AE67C2F00}"/>
                </a:ext>
              </a:extLst>
            </p:cNvPr>
            <p:cNvSpPr/>
            <p:nvPr/>
          </p:nvSpPr>
          <p:spPr>
            <a:xfrm>
              <a:off x="3494905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7" name="Oval 366">
              <a:extLst>
                <a:ext uri="{FF2B5EF4-FFF2-40B4-BE49-F238E27FC236}">
                  <a16:creationId xmlns:a16="http://schemas.microsoft.com/office/drawing/2014/main" id="{30841183-974D-45FC-AA09-9444F65D389F}"/>
                </a:ext>
              </a:extLst>
            </p:cNvPr>
            <p:cNvSpPr/>
            <p:nvPr/>
          </p:nvSpPr>
          <p:spPr>
            <a:xfrm>
              <a:off x="3494905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grpSp>
          <p:nvGrpSpPr>
            <p:cNvPr id="368" name="Group 367">
              <a:extLst>
                <a:ext uri="{FF2B5EF4-FFF2-40B4-BE49-F238E27FC236}">
                  <a16:creationId xmlns:a16="http://schemas.microsoft.com/office/drawing/2014/main" id="{6B6B3783-0605-4423-8E6D-61E246C2E372}"/>
                </a:ext>
              </a:extLst>
            </p:cNvPr>
            <p:cNvGrpSpPr/>
            <p:nvPr/>
          </p:nvGrpSpPr>
          <p:grpSpPr>
            <a:xfrm>
              <a:off x="3435832" y="4331277"/>
              <a:ext cx="214797" cy="670868"/>
              <a:chOff x="3435832" y="4478944"/>
              <a:chExt cx="214797" cy="670868"/>
            </a:xfrm>
          </p:grpSpPr>
          <p:sp>
            <p:nvSpPr>
              <p:cNvPr id="393" name="Rectangle: Rounded Corners 392">
                <a:extLst>
                  <a:ext uri="{FF2B5EF4-FFF2-40B4-BE49-F238E27FC236}">
                    <a16:creationId xmlns:a16="http://schemas.microsoft.com/office/drawing/2014/main" id="{E2703A0E-492C-4251-A150-9FC59473FE15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4" name="Oval 393">
                <a:extLst>
                  <a:ext uri="{FF2B5EF4-FFF2-40B4-BE49-F238E27FC236}">
                    <a16:creationId xmlns:a16="http://schemas.microsoft.com/office/drawing/2014/main" id="{816FF248-C1F3-401B-892D-1A7564547B98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5" name="Oval 394">
                <a:extLst>
                  <a:ext uri="{FF2B5EF4-FFF2-40B4-BE49-F238E27FC236}">
                    <a16:creationId xmlns:a16="http://schemas.microsoft.com/office/drawing/2014/main" id="{D5BB8349-2710-4754-B114-21A1EE76DD27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6" name="Oval 395">
                <a:extLst>
                  <a:ext uri="{FF2B5EF4-FFF2-40B4-BE49-F238E27FC236}">
                    <a16:creationId xmlns:a16="http://schemas.microsoft.com/office/drawing/2014/main" id="{6A6577EF-365E-4DFA-B90B-DDF278D06461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7" name="Oval 396">
                <a:extLst>
                  <a:ext uri="{FF2B5EF4-FFF2-40B4-BE49-F238E27FC236}">
                    <a16:creationId xmlns:a16="http://schemas.microsoft.com/office/drawing/2014/main" id="{D1B9EE48-F95D-4BAF-9AA6-08F1DCA1FB75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69" name="Group 368">
              <a:extLst>
                <a:ext uri="{FF2B5EF4-FFF2-40B4-BE49-F238E27FC236}">
                  <a16:creationId xmlns:a16="http://schemas.microsoft.com/office/drawing/2014/main" id="{13181832-0DBB-459C-833C-E44635518115}"/>
                </a:ext>
              </a:extLst>
            </p:cNvPr>
            <p:cNvGrpSpPr/>
            <p:nvPr/>
          </p:nvGrpSpPr>
          <p:grpSpPr>
            <a:xfrm>
              <a:off x="3435832" y="3631693"/>
              <a:ext cx="214797" cy="670868"/>
              <a:chOff x="3435832" y="4478944"/>
              <a:chExt cx="214797" cy="670868"/>
            </a:xfrm>
          </p:grpSpPr>
          <p:sp>
            <p:nvSpPr>
              <p:cNvPr id="388" name="Rectangle: Rounded Corners 387">
                <a:extLst>
                  <a:ext uri="{FF2B5EF4-FFF2-40B4-BE49-F238E27FC236}">
                    <a16:creationId xmlns:a16="http://schemas.microsoft.com/office/drawing/2014/main" id="{A6CF5205-D5CC-4FC6-A933-52276C944211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9" name="Oval 388">
                <a:extLst>
                  <a:ext uri="{FF2B5EF4-FFF2-40B4-BE49-F238E27FC236}">
                    <a16:creationId xmlns:a16="http://schemas.microsoft.com/office/drawing/2014/main" id="{AB9BEADB-9980-49D8-AC75-6F7255C8EF59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0" name="Oval 389">
                <a:extLst>
                  <a:ext uri="{FF2B5EF4-FFF2-40B4-BE49-F238E27FC236}">
                    <a16:creationId xmlns:a16="http://schemas.microsoft.com/office/drawing/2014/main" id="{29E5C204-3380-4C09-AE2B-845134EA249F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1" name="Oval 390">
                <a:extLst>
                  <a:ext uri="{FF2B5EF4-FFF2-40B4-BE49-F238E27FC236}">
                    <a16:creationId xmlns:a16="http://schemas.microsoft.com/office/drawing/2014/main" id="{12373CBC-182F-4AD4-A217-06800E96703A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92" name="Oval 391">
                <a:extLst>
                  <a:ext uri="{FF2B5EF4-FFF2-40B4-BE49-F238E27FC236}">
                    <a16:creationId xmlns:a16="http://schemas.microsoft.com/office/drawing/2014/main" id="{EAD56BC5-51BB-483E-B8C4-27A7DE05FA56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70" name="Group 369">
              <a:extLst>
                <a:ext uri="{FF2B5EF4-FFF2-40B4-BE49-F238E27FC236}">
                  <a16:creationId xmlns:a16="http://schemas.microsoft.com/office/drawing/2014/main" id="{DD38E0AF-4A28-48EC-AAE0-3F0FE93D4028}"/>
                </a:ext>
              </a:extLst>
            </p:cNvPr>
            <p:cNvGrpSpPr/>
            <p:nvPr/>
          </p:nvGrpSpPr>
          <p:grpSpPr>
            <a:xfrm>
              <a:off x="3435832" y="2936196"/>
              <a:ext cx="214797" cy="670868"/>
              <a:chOff x="3435832" y="4478944"/>
              <a:chExt cx="214797" cy="670868"/>
            </a:xfrm>
          </p:grpSpPr>
          <p:sp>
            <p:nvSpPr>
              <p:cNvPr id="383" name="Rectangle: Rounded Corners 382">
                <a:extLst>
                  <a:ext uri="{FF2B5EF4-FFF2-40B4-BE49-F238E27FC236}">
                    <a16:creationId xmlns:a16="http://schemas.microsoft.com/office/drawing/2014/main" id="{5AE2A96C-D6A6-435A-B6E6-B9B9650DBD1B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4" name="Oval 383">
                <a:extLst>
                  <a:ext uri="{FF2B5EF4-FFF2-40B4-BE49-F238E27FC236}">
                    <a16:creationId xmlns:a16="http://schemas.microsoft.com/office/drawing/2014/main" id="{7E57D25B-A317-43AB-A536-8346EF0B0E53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5" name="Oval 384">
                <a:extLst>
                  <a:ext uri="{FF2B5EF4-FFF2-40B4-BE49-F238E27FC236}">
                    <a16:creationId xmlns:a16="http://schemas.microsoft.com/office/drawing/2014/main" id="{44124D52-A193-46C6-9711-B85440091FDD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6" name="Oval 385">
                <a:extLst>
                  <a:ext uri="{FF2B5EF4-FFF2-40B4-BE49-F238E27FC236}">
                    <a16:creationId xmlns:a16="http://schemas.microsoft.com/office/drawing/2014/main" id="{2C5EF1D1-AF81-4990-9D02-B72E4F434AD5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7" name="Oval 386">
                <a:extLst>
                  <a:ext uri="{FF2B5EF4-FFF2-40B4-BE49-F238E27FC236}">
                    <a16:creationId xmlns:a16="http://schemas.microsoft.com/office/drawing/2014/main" id="{5AF0EA4A-3930-4144-B243-930A327D2A7C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71" name="Group 370">
              <a:extLst>
                <a:ext uri="{FF2B5EF4-FFF2-40B4-BE49-F238E27FC236}">
                  <a16:creationId xmlns:a16="http://schemas.microsoft.com/office/drawing/2014/main" id="{DCEDD164-9A3E-47EB-95B7-58A2B44667B8}"/>
                </a:ext>
              </a:extLst>
            </p:cNvPr>
            <p:cNvGrpSpPr/>
            <p:nvPr/>
          </p:nvGrpSpPr>
          <p:grpSpPr>
            <a:xfrm>
              <a:off x="3435832" y="2243838"/>
              <a:ext cx="214797" cy="670868"/>
              <a:chOff x="3435832" y="4478944"/>
              <a:chExt cx="214797" cy="670868"/>
            </a:xfrm>
          </p:grpSpPr>
          <p:sp>
            <p:nvSpPr>
              <p:cNvPr id="378" name="Rectangle: Rounded Corners 377">
                <a:extLst>
                  <a:ext uri="{FF2B5EF4-FFF2-40B4-BE49-F238E27FC236}">
                    <a16:creationId xmlns:a16="http://schemas.microsoft.com/office/drawing/2014/main" id="{5AB84E04-9544-44F6-9767-1204230EAFB8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9" name="Oval 378">
                <a:extLst>
                  <a:ext uri="{FF2B5EF4-FFF2-40B4-BE49-F238E27FC236}">
                    <a16:creationId xmlns:a16="http://schemas.microsoft.com/office/drawing/2014/main" id="{295EB443-DADE-4F20-8105-92819B47B055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0" name="Oval 379">
                <a:extLst>
                  <a:ext uri="{FF2B5EF4-FFF2-40B4-BE49-F238E27FC236}">
                    <a16:creationId xmlns:a16="http://schemas.microsoft.com/office/drawing/2014/main" id="{DE793FA4-A4FB-4885-BF93-8862ECCEE911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1" name="Oval 380">
                <a:extLst>
                  <a:ext uri="{FF2B5EF4-FFF2-40B4-BE49-F238E27FC236}">
                    <a16:creationId xmlns:a16="http://schemas.microsoft.com/office/drawing/2014/main" id="{9FD19B9C-C15D-46D8-A892-61C232F2DE87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82" name="Oval 381">
                <a:extLst>
                  <a:ext uri="{FF2B5EF4-FFF2-40B4-BE49-F238E27FC236}">
                    <a16:creationId xmlns:a16="http://schemas.microsoft.com/office/drawing/2014/main" id="{2F6750E9-A61B-4BED-B7A5-776DB7A9259D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  <p:grpSp>
          <p:nvGrpSpPr>
            <p:cNvPr id="372" name="Group 371">
              <a:extLst>
                <a:ext uri="{FF2B5EF4-FFF2-40B4-BE49-F238E27FC236}">
                  <a16:creationId xmlns:a16="http://schemas.microsoft.com/office/drawing/2014/main" id="{BA111801-7DEF-4E98-B3E2-76566E056823}"/>
                </a:ext>
              </a:extLst>
            </p:cNvPr>
            <p:cNvGrpSpPr/>
            <p:nvPr/>
          </p:nvGrpSpPr>
          <p:grpSpPr>
            <a:xfrm>
              <a:off x="3435832" y="1548341"/>
              <a:ext cx="214797" cy="670868"/>
              <a:chOff x="3435832" y="4478944"/>
              <a:chExt cx="214797" cy="670868"/>
            </a:xfrm>
          </p:grpSpPr>
          <p:sp>
            <p:nvSpPr>
              <p:cNvPr id="373" name="Rectangle: Rounded Corners 372">
                <a:extLst>
                  <a:ext uri="{FF2B5EF4-FFF2-40B4-BE49-F238E27FC236}">
                    <a16:creationId xmlns:a16="http://schemas.microsoft.com/office/drawing/2014/main" id="{789246F5-3C9C-4E90-AB98-5359D45230C8}"/>
                  </a:ext>
                </a:extLst>
              </p:cNvPr>
              <p:cNvSpPr/>
              <p:nvPr/>
            </p:nvSpPr>
            <p:spPr>
              <a:xfrm>
                <a:off x="3435832" y="4478944"/>
                <a:ext cx="214797" cy="670868"/>
              </a:xfrm>
              <a:prstGeom prst="roundRect">
                <a:avLst>
                  <a:gd name="adj" fmla="val 50000"/>
                </a:avLst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4" name="Oval 373">
                <a:extLst>
                  <a:ext uri="{FF2B5EF4-FFF2-40B4-BE49-F238E27FC236}">
                    <a16:creationId xmlns:a16="http://schemas.microsoft.com/office/drawing/2014/main" id="{E9F4B6EF-7C8B-41A6-BC4B-7F4E1B004D3E}"/>
                  </a:ext>
                </a:extLst>
              </p:cNvPr>
              <p:cNvSpPr/>
              <p:nvPr/>
            </p:nvSpPr>
            <p:spPr>
              <a:xfrm>
                <a:off x="3494905" y="4551836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5" name="Oval 374">
                <a:extLst>
                  <a:ext uri="{FF2B5EF4-FFF2-40B4-BE49-F238E27FC236}">
                    <a16:creationId xmlns:a16="http://schemas.microsoft.com/office/drawing/2014/main" id="{31EF5F16-34B7-4F46-9D4B-AD5010087C70}"/>
                  </a:ext>
                </a:extLst>
              </p:cNvPr>
              <p:cNvSpPr/>
              <p:nvPr/>
            </p:nvSpPr>
            <p:spPr>
              <a:xfrm>
                <a:off x="3494905" y="4694647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6" name="Oval 375">
                <a:extLst>
                  <a:ext uri="{FF2B5EF4-FFF2-40B4-BE49-F238E27FC236}">
                    <a16:creationId xmlns:a16="http://schemas.microsoft.com/office/drawing/2014/main" id="{124F66DA-B418-49ED-A52A-A37C8014BC5D}"/>
                  </a:ext>
                </a:extLst>
              </p:cNvPr>
              <p:cNvSpPr/>
              <p:nvPr/>
            </p:nvSpPr>
            <p:spPr>
              <a:xfrm>
                <a:off x="3494905" y="4837458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  <p:sp>
            <p:nvSpPr>
              <p:cNvPr id="377" name="Oval 376">
                <a:extLst>
                  <a:ext uri="{FF2B5EF4-FFF2-40B4-BE49-F238E27FC236}">
                    <a16:creationId xmlns:a16="http://schemas.microsoft.com/office/drawing/2014/main" id="{0EF0AFE1-5C4C-43A4-9B85-D6B31E26B38C}"/>
                  </a:ext>
                </a:extLst>
              </p:cNvPr>
              <p:cNvSpPr/>
              <p:nvPr/>
            </p:nvSpPr>
            <p:spPr>
              <a:xfrm>
                <a:off x="3494905" y="4980269"/>
                <a:ext cx="96651" cy="96651"/>
              </a:xfrm>
              <a:prstGeom prst="ellipse">
                <a:avLst/>
              </a:prstGeom>
              <a:solidFill>
                <a:srgbClr val="0070C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CA"/>
              </a:p>
            </p:txBody>
          </p:sp>
        </p:grpSp>
      </p:grpSp>
      <p:cxnSp>
        <p:nvCxnSpPr>
          <p:cNvPr id="398" name="Connector: Curved 397">
            <a:extLst>
              <a:ext uri="{FF2B5EF4-FFF2-40B4-BE49-F238E27FC236}">
                <a16:creationId xmlns:a16="http://schemas.microsoft.com/office/drawing/2014/main" id="{9443857E-31EC-4111-81E9-B37CC5C15453}"/>
              </a:ext>
            </a:extLst>
          </p:cNvPr>
          <p:cNvCxnSpPr>
            <a:cxnSpLocks/>
            <a:endCxn id="373" idx="1"/>
          </p:cNvCxnSpPr>
          <p:nvPr/>
        </p:nvCxnSpPr>
        <p:spPr>
          <a:xfrm flipV="1">
            <a:off x="8596923" y="1883775"/>
            <a:ext cx="761676" cy="1740128"/>
          </a:xfrm>
          <a:prstGeom prst="curvedConnector3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9" name="Connector: Curved 398">
            <a:extLst>
              <a:ext uri="{FF2B5EF4-FFF2-40B4-BE49-F238E27FC236}">
                <a16:creationId xmlns:a16="http://schemas.microsoft.com/office/drawing/2014/main" id="{EA877A41-140E-44C2-913D-7C6F85443869}"/>
              </a:ext>
            </a:extLst>
          </p:cNvPr>
          <p:cNvCxnSpPr>
            <a:cxnSpLocks/>
            <a:endCxn id="378" idx="1"/>
          </p:cNvCxnSpPr>
          <p:nvPr/>
        </p:nvCxnSpPr>
        <p:spPr>
          <a:xfrm flipV="1">
            <a:off x="8596923" y="2579272"/>
            <a:ext cx="761676" cy="1044631"/>
          </a:xfrm>
          <a:prstGeom prst="curvedConnector3">
            <a:avLst>
              <a:gd name="adj1" fmla="val 63772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0" name="Connector: Curved 399">
            <a:extLst>
              <a:ext uri="{FF2B5EF4-FFF2-40B4-BE49-F238E27FC236}">
                <a16:creationId xmlns:a16="http://schemas.microsoft.com/office/drawing/2014/main" id="{DE6889AA-4038-480E-A163-2B83F078BDA1}"/>
              </a:ext>
            </a:extLst>
          </p:cNvPr>
          <p:cNvCxnSpPr>
            <a:cxnSpLocks/>
            <a:endCxn id="383" idx="1"/>
          </p:cNvCxnSpPr>
          <p:nvPr/>
        </p:nvCxnSpPr>
        <p:spPr>
          <a:xfrm flipV="1">
            <a:off x="8596923" y="3271630"/>
            <a:ext cx="761676" cy="352273"/>
          </a:xfrm>
          <a:prstGeom prst="curvedConnector3">
            <a:avLst>
              <a:gd name="adj1" fmla="val 7251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1" name="Connector: Curved 400">
            <a:extLst>
              <a:ext uri="{FF2B5EF4-FFF2-40B4-BE49-F238E27FC236}">
                <a16:creationId xmlns:a16="http://schemas.microsoft.com/office/drawing/2014/main" id="{3B437F4A-6517-4C26-AA50-96AF1CCC204B}"/>
              </a:ext>
            </a:extLst>
          </p:cNvPr>
          <p:cNvCxnSpPr>
            <a:cxnSpLocks/>
            <a:endCxn id="363" idx="1"/>
          </p:cNvCxnSpPr>
          <p:nvPr/>
        </p:nvCxnSpPr>
        <p:spPr>
          <a:xfrm>
            <a:off x="8596923" y="3623903"/>
            <a:ext cx="761676" cy="1740126"/>
          </a:xfrm>
          <a:prstGeom prst="curvedConnector3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2" name="Connector: Curved 401">
            <a:extLst>
              <a:ext uri="{FF2B5EF4-FFF2-40B4-BE49-F238E27FC236}">
                <a16:creationId xmlns:a16="http://schemas.microsoft.com/office/drawing/2014/main" id="{F839713E-E1FF-486D-8A9B-A70B5FF1C998}"/>
              </a:ext>
            </a:extLst>
          </p:cNvPr>
          <p:cNvCxnSpPr>
            <a:cxnSpLocks/>
          </p:cNvCxnSpPr>
          <p:nvPr/>
        </p:nvCxnSpPr>
        <p:spPr>
          <a:xfrm>
            <a:off x="8596923" y="3631693"/>
            <a:ext cx="761676" cy="1044631"/>
          </a:xfrm>
          <a:prstGeom prst="curvedConnector3">
            <a:avLst>
              <a:gd name="adj1" fmla="val 65906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3" name="Connector: Curved 402">
            <a:extLst>
              <a:ext uri="{FF2B5EF4-FFF2-40B4-BE49-F238E27FC236}">
                <a16:creationId xmlns:a16="http://schemas.microsoft.com/office/drawing/2014/main" id="{1AC6BF31-D7F1-4D66-8D20-23C8649F8AC8}"/>
              </a:ext>
            </a:extLst>
          </p:cNvPr>
          <p:cNvCxnSpPr>
            <a:cxnSpLocks/>
          </p:cNvCxnSpPr>
          <p:nvPr/>
        </p:nvCxnSpPr>
        <p:spPr>
          <a:xfrm>
            <a:off x="8596923" y="3631693"/>
            <a:ext cx="761676" cy="352273"/>
          </a:xfrm>
          <a:prstGeom prst="curvedConnector3">
            <a:avLst>
              <a:gd name="adj1" fmla="val 72510"/>
            </a:avLst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4" name="Rectangle: Rounded Corners 403">
            <a:extLst>
              <a:ext uri="{FF2B5EF4-FFF2-40B4-BE49-F238E27FC236}">
                <a16:creationId xmlns:a16="http://schemas.microsoft.com/office/drawing/2014/main" id="{06B519B2-BE02-4504-8847-27DF725B920E}"/>
              </a:ext>
            </a:extLst>
          </p:cNvPr>
          <p:cNvSpPr/>
          <p:nvPr/>
        </p:nvSpPr>
        <p:spPr>
          <a:xfrm>
            <a:off x="8382126" y="3160947"/>
            <a:ext cx="214797" cy="92591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5" name="Oval 404">
            <a:extLst>
              <a:ext uri="{FF2B5EF4-FFF2-40B4-BE49-F238E27FC236}">
                <a16:creationId xmlns:a16="http://schemas.microsoft.com/office/drawing/2014/main" id="{E73FB0B7-9407-408C-A676-5E5E81F40075}"/>
              </a:ext>
            </a:extLst>
          </p:cNvPr>
          <p:cNvSpPr/>
          <p:nvPr/>
        </p:nvSpPr>
        <p:spPr>
          <a:xfrm>
            <a:off x="8441199" y="3218550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6" name="Oval 405">
            <a:extLst>
              <a:ext uri="{FF2B5EF4-FFF2-40B4-BE49-F238E27FC236}">
                <a16:creationId xmlns:a16="http://schemas.microsoft.com/office/drawing/2014/main" id="{23349C71-C41A-413E-B9F2-B67666650727}"/>
              </a:ext>
            </a:extLst>
          </p:cNvPr>
          <p:cNvSpPr/>
          <p:nvPr/>
        </p:nvSpPr>
        <p:spPr>
          <a:xfrm>
            <a:off x="8441199" y="3361361"/>
            <a:ext cx="96651" cy="96651"/>
          </a:xfrm>
          <a:prstGeom prst="ellipse">
            <a:avLst/>
          </a:prstGeom>
          <a:solidFill>
            <a:srgbClr val="0070C0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7" name="Oval 406">
            <a:extLst>
              <a:ext uri="{FF2B5EF4-FFF2-40B4-BE49-F238E27FC236}">
                <a16:creationId xmlns:a16="http://schemas.microsoft.com/office/drawing/2014/main" id="{AC60B064-CA47-4848-9B0D-0ED3EE07A8C6}"/>
              </a:ext>
            </a:extLst>
          </p:cNvPr>
          <p:cNvSpPr/>
          <p:nvPr/>
        </p:nvSpPr>
        <p:spPr>
          <a:xfrm>
            <a:off x="8441199" y="3504172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8" name="Oval 407">
            <a:extLst>
              <a:ext uri="{FF2B5EF4-FFF2-40B4-BE49-F238E27FC236}">
                <a16:creationId xmlns:a16="http://schemas.microsoft.com/office/drawing/2014/main" id="{368DAB4B-2CD3-441D-9927-FA9ECFBFD8CA}"/>
              </a:ext>
            </a:extLst>
          </p:cNvPr>
          <p:cNvSpPr/>
          <p:nvPr/>
        </p:nvSpPr>
        <p:spPr>
          <a:xfrm>
            <a:off x="8441199" y="3646983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09" name="Oval 408">
            <a:extLst>
              <a:ext uri="{FF2B5EF4-FFF2-40B4-BE49-F238E27FC236}">
                <a16:creationId xmlns:a16="http://schemas.microsoft.com/office/drawing/2014/main" id="{87E48D45-1D8F-41DC-A1A6-CD4ECF5F2A0B}"/>
              </a:ext>
            </a:extLst>
          </p:cNvPr>
          <p:cNvSpPr/>
          <p:nvPr/>
        </p:nvSpPr>
        <p:spPr>
          <a:xfrm>
            <a:off x="8441199" y="3789794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410" name="Oval 409">
            <a:extLst>
              <a:ext uri="{FF2B5EF4-FFF2-40B4-BE49-F238E27FC236}">
                <a16:creationId xmlns:a16="http://schemas.microsoft.com/office/drawing/2014/main" id="{8BF40361-0BA6-484A-98B8-31E21D11E807}"/>
              </a:ext>
            </a:extLst>
          </p:cNvPr>
          <p:cNvSpPr/>
          <p:nvPr/>
        </p:nvSpPr>
        <p:spPr>
          <a:xfrm>
            <a:off x="8441199" y="3932605"/>
            <a:ext cx="96651" cy="96651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grpSp>
        <p:nvGrpSpPr>
          <p:cNvPr id="411" name="Group 410">
            <a:extLst>
              <a:ext uri="{FF2B5EF4-FFF2-40B4-BE49-F238E27FC236}">
                <a16:creationId xmlns:a16="http://schemas.microsoft.com/office/drawing/2014/main" id="{5FB128D8-F6FE-4D63-8B0A-8FA704EA97B2}"/>
              </a:ext>
            </a:extLst>
          </p:cNvPr>
          <p:cNvGrpSpPr/>
          <p:nvPr/>
        </p:nvGrpSpPr>
        <p:grpSpPr>
          <a:xfrm>
            <a:off x="1046323" y="2870140"/>
            <a:ext cx="214797" cy="1507525"/>
            <a:chOff x="6554930" y="4181833"/>
            <a:chExt cx="214797" cy="1507525"/>
          </a:xfrm>
        </p:grpSpPr>
        <p:sp>
          <p:nvSpPr>
            <p:cNvPr id="412" name="Rectangle: Rounded Corners 411">
              <a:extLst>
                <a:ext uri="{FF2B5EF4-FFF2-40B4-BE49-F238E27FC236}">
                  <a16:creationId xmlns:a16="http://schemas.microsoft.com/office/drawing/2014/main" id="{351EF58D-283D-48CD-A4A8-79C2B9B34744}"/>
                </a:ext>
              </a:extLst>
            </p:cNvPr>
            <p:cNvSpPr/>
            <p:nvPr/>
          </p:nvSpPr>
          <p:spPr>
            <a:xfrm>
              <a:off x="6554930" y="4181833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3" name="Oval 412">
              <a:extLst>
                <a:ext uri="{FF2B5EF4-FFF2-40B4-BE49-F238E27FC236}">
                  <a16:creationId xmlns:a16="http://schemas.microsoft.com/office/drawing/2014/main" id="{BDDD1992-5A33-4227-BB5E-5BBF3C0502E4}"/>
                </a:ext>
              </a:extLst>
            </p:cNvPr>
            <p:cNvSpPr/>
            <p:nvPr/>
          </p:nvSpPr>
          <p:spPr>
            <a:xfrm>
              <a:off x="6614003" y="42446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414" name="Oval 413">
              <a:extLst>
                <a:ext uri="{FF2B5EF4-FFF2-40B4-BE49-F238E27FC236}">
                  <a16:creationId xmlns:a16="http://schemas.microsoft.com/office/drawing/2014/main" id="{22C46A0A-68E9-4945-A3C4-FE693100DA08}"/>
                </a:ext>
              </a:extLst>
            </p:cNvPr>
            <p:cNvSpPr/>
            <p:nvPr/>
          </p:nvSpPr>
          <p:spPr>
            <a:xfrm>
              <a:off x="6614003" y="438743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5" name="Oval 414">
              <a:extLst>
                <a:ext uri="{FF2B5EF4-FFF2-40B4-BE49-F238E27FC236}">
                  <a16:creationId xmlns:a16="http://schemas.microsoft.com/office/drawing/2014/main" id="{34CF54EA-6DCD-4CD3-BD31-0BA13ACEAF04}"/>
                </a:ext>
              </a:extLst>
            </p:cNvPr>
            <p:cNvSpPr/>
            <p:nvPr/>
          </p:nvSpPr>
          <p:spPr>
            <a:xfrm>
              <a:off x="6614003" y="453024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6" name="Oval 415">
              <a:extLst>
                <a:ext uri="{FF2B5EF4-FFF2-40B4-BE49-F238E27FC236}">
                  <a16:creationId xmlns:a16="http://schemas.microsoft.com/office/drawing/2014/main" id="{DB225394-BC3C-4F95-BAD4-DBCC11B04DA2}"/>
                </a:ext>
              </a:extLst>
            </p:cNvPr>
            <p:cNvSpPr/>
            <p:nvPr/>
          </p:nvSpPr>
          <p:spPr>
            <a:xfrm>
              <a:off x="6614003" y="4673054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7" name="Oval 416">
              <a:extLst>
                <a:ext uri="{FF2B5EF4-FFF2-40B4-BE49-F238E27FC236}">
                  <a16:creationId xmlns:a16="http://schemas.microsoft.com/office/drawing/2014/main" id="{A0069247-81F1-426A-9DAE-C9B947C68946}"/>
                </a:ext>
              </a:extLst>
            </p:cNvPr>
            <p:cNvSpPr/>
            <p:nvPr/>
          </p:nvSpPr>
          <p:spPr>
            <a:xfrm>
              <a:off x="6614003" y="4815865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8" name="Oval 417">
              <a:extLst>
                <a:ext uri="{FF2B5EF4-FFF2-40B4-BE49-F238E27FC236}">
                  <a16:creationId xmlns:a16="http://schemas.microsoft.com/office/drawing/2014/main" id="{D03D50E0-9086-4047-9676-C0D3829B951D}"/>
                </a:ext>
              </a:extLst>
            </p:cNvPr>
            <p:cNvSpPr/>
            <p:nvPr/>
          </p:nvSpPr>
          <p:spPr>
            <a:xfrm>
              <a:off x="6614003" y="495867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9" name="Oval 418">
              <a:extLst>
                <a:ext uri="{FF2B5EF4-FFF2-40B4-BE49-F238E27FC236}">
                  <a16:creationId xmlns:a16="http://schemas.microsoft.com/office/drawing/2014/main" id="{DDFEB646-0315-4A22-88F7-7CF849A8C4E3}"/>
                </a:ext>
              </a:extLst>
            </p:cNvPr>
            <p:cNvSpPr/>
            <p:nvPr/>
          </p:nvSpPr>
          <p:spPr>
            <a:xfrm>
              <a:off x="6614003" y="5101487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0" name="Oval 419">
              <a:extLst>
                <a:ext uri="{FF2B5EF4-FFF2-40B4-BE49-F238E27FC236}">
                  <a16:creationId xmlns:a16="http://schemas.microsoft.com/office/drawing/2014/main" id="{AA933315-01CB-49D9-BF12-17F9FE35BB56}"/>
                </a:ext>
              </a:extLst>
            </p:cNvPr>
            <p:cNvSpPr/>
            <p:nvPr/>
          </p:nvSpPr>
          <p:spPr>
            <a:xfrm>
              <a:off x="6614003" y="5244298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1" name="Oval 420">
              <a:extLst>
                <a:ext uri="{FF2B5EF4-FFF2-40B4-BE49-F238E27FC236}">
                  <a16:creationId xmlns:a16="http://schemas.microsoft.com/office/drawing/2014/main" id="{9DEC0A9F-65CA-4CDF-8B4F-C82177CD3C3E}"/>
                </a:ext>
              </a:extLst>
            </p:cNvPr>
            <p:cNvSpPr/>
            <p:nvPr/>
          </p:nvSpPr>
          <p:spPr>
            <a:xfrm>
              <a:off x="6614003" y="538710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2" name="Oval 421">
              <a:extLst>
                <a:ext uri="{FF2B5EF4-FFF2-40B4-BE49-F238E27FC236}">
                  <a16:creationId xmlns:a16="http://schemas.microsoft.com/office/drawing/2014/main" id="{7240D218-FAF6-4097-88F7-B0E0116F2694}"/>
                </a:ext>
              </a:extLst>
            </p:cNvPr>
            <p:cNvSpPr/>
            <p:nvPr/>
          </p:nvSpPr>
          <p:spPr>
            <a:xfrm>
              <a:off x="6614003" y="552992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423" name="Group 422">
            <a:extLst>
              <a:ext uri="{FF2B5EF4-FFF2-40B4-BE49-F238E27FC236}">
                <a16:creationId xmlns:a16="http://schemas.microsoft.com/office/drawing/2014/main" id="{050374A8-28B2-41D0-ACCE-3AF3B0EDFFD0}"/>
              </a:ext>
            </a:extLst>
          </p:cNvPr>
          <p:cNvGrpSpPr/>
          <p:nvPr/>
        </p:nvGrpSpPr>
        <p:grpSpPr>
          <a:xfrm>
            <a:off x="2853360" y="3468077"/>
            <a:ext cx="311652" cy="311650"/>
            <a:chOff x="6858686" y="3970300"/>
            <a:chExt cx="706021" cy="70602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24" name="Rectangle: Rounded Corners 423">
                  <a:extLst>
                    <a:ext uri="{FF2B5EF4-FFF2-40B4-BE49-F238E27FC236}">
                      <a16:creationId xmlns:a16="http://schemas.microsoft.com/office/drawing/2014/main" id="{1F1A582E-63BD-435E-B4E5-DD1F28C5E55A}"/>
                    </a:ext>
                  </a:extLst>
                </p:cNvPr>
                <p:cNvSpPr/>
                <p:nvPr/>
              </p:nvSpPr>
              <p:spPr>
                <a:xfrm>
                  <a:off x="6858686" y="3970300"/>
                  <a:ext cx="706021" cy="706021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bg1"/>
                </a:solidFill>
                <a:ln w="190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i="1" dirty="0" smtClean="0">
                            <a:latin typeface="Cambria Math" panose="02040503050406030204" pitchFamily="18" charset="0"/>
                          </a:rPr>
                          <m:t>𝑆</m:t>
                        </m:r>
                      </m:oMath>
                    </m:oMathPara>
                  </a14:m>
                  <a:endParaRPr lang="en-CA" dirty="0"/>
                </a:p>
              </p:txBody>
            </p:sp>
          </mc:Choice>
          <mc:Fallback xmlns="">
            <p:sp>
              <p:nvSpPr>
                <p:cNvPr id="136" name="Rectangle: Rounded Corners 135">
                  <a:extLst>
                    <a:ext uri="{FF2B5EF4-FFF2-40B4-BE49-F238E27FC236}">
                      <a16:creationId xmlns:a16="http://schemas.microsoft.com/office/drawing/2014/main" id="{056CE6EC-3DBD-49A3-AF98-97E6F3827E4B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858686" y="3970300"/>
                  <a:ext cx="706021" cy="706021"/>
                </a:xfrm>
                <a:prstGeom prst="roundRect">
                  <a:avLst>
                    <a:gd name="adj" fmla="val 50000"/>
                  </a:avLst>
                </a:prstGeom>
                <a:blipFill>
                  <a:blip r:embed="rId12"/>
                  <a:stretch>
                    <a:fillRect/>
                  </a:stretch>
                </a:blipFill>
                <a:ln w="19050">
                  <a:solidFill>
                    <a:schemeClr val="tx1"/>
                  </a:solidFill>
                </a:ln>
              </p:spPr>
              <p:txBody>
                <a:bodyPr/>
                <a:lstStyle/>
                <a:p>
                  <a:r>
                    <a:rPr lang="en-CA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17EAC641-FED0-41C5-8DA4-81241B51A046}"/>
                </a:ext>
              </a:extLst>
            </p:cNvPr>
            <p:cNvSpPr/>
            <p:nvPr/>
          </p:nvSpPr>
          <p:spPr>
            <a:xfrm>
              <a:off x="6998464" y="4174341"/>
              <a:ext cx="426464" cy="290500"/>
            </a:xfrm>
            <a:custGeom>
              <a:avLst/>
              <a:gdLst>
                <a:gd name="connsiteX0" fmla="*/ 0 w 6529754"/>
                <a:gd name="connsiteY0" fmla="*/ 3712667 h 3712667"/>
                <a:gd name="connsiteX1" fmla="*/ 2778370 w 6529754"/>
                <a:gd name="connsiteY1" fmla="*/ 1895590 h 3712667"/>
                <a:gd name="connsiteX2" fmla="*/ 5480539 w 6529754"/>
                <a:gd name="connsiteY2" fmla="*/ 2313 h 3712667"/>
                <a:gd name="connsiteX3" fmla="*/ 6529754 w 6529754"/>
                <a:gd name="connsiteY3" fmla="*/ 2288313 h 3712667"/>
                <a:gd name="connsiteX0" fmla="*/ 0 w 6529754"/>
                <a:gd name="connsiteY0" fmla="*/ 3712822 h 3712822"/>
                <a:gd name="connsiteX1" fmla="*/ 2772509 w 6529754"/>
                <a:gd name="connsiteY1" fmla="*/ 1884022 h 3712822"/>
                <a:gd name="connsiteX2" fmla="*/ 5480539 w 6529754"/>
                <a:gd name="connsiteY2" fmla="*/ 2468 h 3712822"/>
                <a:gd name="connsiteX3" fmla="*/ 6529754 w 6529754"/>
                <a:gd name="connsiteY3" fmla="*/ 2288468 h 3712822"/>
                <a:gd name="connsiteX0" fmla="*/ 0 w 6529754"/>
                <a:gd name="connsiteY0" fmla="*/ 3713647 h 3713647"/>
                <a:gd name="connsiteX1" fmla="*/ 2772509 w 6529754"/>
                <a:gd name="connsiteY1" fmla="*/ 1884847 h 3713647"/>
                <a:gd name="connsiteX2" fmla="*/ 5480539 w 6529754"/>
                <a:gd name="connsiteY2" fmla="*/ 3293 h 3713647"/>
                <a:gd name="connsiteX3" fmla="*/ 6529754 w 6529754"/>
                <a:gd name="connsiteY3" fmla="*/ 2289293 h 3713647"/>
                <a:gd name="connsiteX0" fmla="*/ 0 w 6625536"/>
                <a:gd name="connsiteY0" fmla="*/ 3711158 h 3711158"/>
                <a:gd name="connsiteX1" fmla="*/ 2772509 w 6625536"/>
                <a:gd name="connsiteY1" fmla="*/ 1882358 h 3711158"/>
                <a:gd name="connsiteX2" fmla="*/ 5480539 w 6625536"/>
                <a:gd name="connsiteY2" fmla="*/ 804 h 3711158"/>
                <a:gd name="connsiteX3" fmla="*/ 6529754 w 6625536"/>
                <a:gd name="connsiteY3" fmla="*/ 2286804 h 3711158"/>
                <a:gd name="connsiteX0" fmla="*/ 0 w 5480539"/>
                <a:gd name="connsiteY0" fmla="*/ 3711158 h 3711158"/>
                <a:gd name="connsiteX1" fmla="*/ 2772509 w 5480539"/>
                <a:gd name="connsiteY1" fmla="*/ 1882358 h 3711158"/>
                <a:gd name="connsiteX2" fmla="*/ 5480539 w 5480539"/>
                <a:gd name="connsiteY2" fmla="*/ 804 h 3711158"/>
                <a:gd name="connsiteX0" fmla="*/ 0 w 5480539"/>
                <a:gd name="connsiteY0" fmla="*/ 3711158 h 3768124"/>
                <a:gd name="connsiteX1" fmla="*/ 2772509 w 5480539"/>
                <a:gd name="connsiteY1" fmla="*/ 1882358 h 3768124"/>
                <a:gd name="connsiteX2" fmla="*/ 5480539 w 5480539"/>
                <a:gd name="connsiteY2" fmla="*/ 804 h 3768124"/>
                <a:gd name="connsiteX0" fmla="*/ 0 w 5480539"/>
                <a:gd name="connsiteY0" fmla="*/ 3711158 h 3720547"/>
                <a:gd name="connsiteX1" fmla="*/ 2772509 w 5480539"/>
                <a:gd name="connsiteY1" fmla="*/ 1882358 h 3720547"/>
                <a:gd name="connsiteX2" fmla="*/ 5480539 w 5480539"/>
                <a:gd name="connsiteY2" fmla="*/ 804 h 3720547"/>
                <a:gd name="connsiteX0" fmla="*/ 0 w 5480539"/>
                <a:gd name="connsiteY0" fmla="*/ 3711158 h 3720547"/>
                <a:gd name="connsiteX1" fmla="*/ 2772509 w 5480539"/>
                <a:gd name="connsiteY1" fmla="*/ 1882358 h 3720547"/>
                <a:gd name="connsiteX2" fmla="*/ 5480539 w 5480539"/>
                <a:gd name="connsiteY2" fmla="*/ 804 h 3720547"/>
                <a:gd name="connsiteX0" fmla="*/ 0 w 5480539"/>
                <a:gd name="connsiteY0" fmla="*/ 3711158 h 3734050"/>
                <a:gd name="connsiteX1" fmla="*/ 2772509 w 5480539"/>
                <a:gd name="connsiteY1" fmla="*/ 1882358 h 3734050"/>
                <a:gd name="connsiteX2" fmla="*/ 5480539 w 5480539"/>
                <a:gd name="connsiteY2" fmla="*/ 804 h 3734050"/>
                <a:gd name="connsiteX0" fmla="*/ 0 w 5480539"/>
                <a:gd name="connsiteY0" fmla="*/ 3710354 h 3733246"/>
                <a:gd name="connsiteX1" fmla="*/ 2772509 w 5480539"/>
                <a:gd name="connsiteY1" fmla="*/ 1881554 h 3733246"/>
                <a:gd name="connsiteX2" fmla="*/ 5480539 w 5480539"/>
                <a:gd name="connsiteY2" fmla="*/ 0 h 3733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480539" h="3733246">
                  <a:moveTo>
                    <a:pt x="0" y="3710354"/>
                  </a:moveTo>
                  <a:cubicBezTo>
                    <a:pt x="2052026" y="3902319"/>
                    <a:pt x="2351455" y="2851638"/>
                    <a:pt x="2772509" y="1881554"/>
                  </a:cubicBezTo>
                  <a:cubicBezTo>
                    <a:pt x="3193563" y="911470"/>
                    <a:pt x="3406532" y="8793"/>
                    <a:pt x="5480539" y="0"/>
                  </a:cubicBezTo>
                </a:path>
              </a:pathLst>
            </a:custGeom>
            <a:noFill/>
            <a:ln w="19050"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</p:grpSp>
      <p:sp>
        <p:nvSpPr>
          <p:cNvPr id="426" name="Rectangle: Rounded Corners 425">
            <a:extLst>
              <a:ext uri="{FF2B5EF4-FFF2-40B4-BE49-F238E27FC236}">
                <a16:creationId xmlns:a16="http://schemas.microsoft.com/office/drawing/2014/main" id="{11336997-6BF1-4FBF-AF03-B3721F64A7BE}"/>
              </a:ext>
            </a:extLst>
          </p:cNvPr>
          <p:cNvSpPr/>
          <p:nvPr/>
        </p:nvSpPr>
        <p:spPr>
          <a:xfrm>
            <a:off x="3389643" y="3523953"/>
            <a:ext cx="199900" cy="199898"/>
          </a:xfrm>
          <a:prstGeom prst="roundRect">
            <a:avLst>
              <a:gd name="adj" fmla="val 50000"/>
            </a:avLst>
          </a:prstGeom>
          <a:solidFill>
            <a:srgbClr val="0070C0"/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27" name="Rectangle: Rounded Corners 426">
            <a:extLst>
              <a:ext uri="{FF2B5EF4-FFF2-40B4-BE49-F238E27FC236}">
                <a16:creationId xmlns:a16="http://schemas.microsoft.com/office/drawing/2014/main" id="{702EF98D-4D12-4FFF-AA2B-5AC3FC88D55C}"/>
              </a:ext>
            </a:extLst>
          </p:cNvPr>
          <p:cNvSpPr/>
          <p:nvPr/>
        </p:nvSpPr>
        <p:spPr>
          <a:xfrm>
            <a:off x="2673202" y="964818"/>
            <a:ext cx="479826" cy="479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p:sp>
        <p:nvSpPr>
          <p:cNvPr id="428" name="Rectangle: Rounded Corners 427">
            <a:extLst>
              <a:ext uri="{FF2B5EF4-FFF2-40B4-BE49-F238E27FC236}">
                <a16:creationId xmlns:a16="http://schemas.microsoft.com/office/drawing/2014/main" id="{122C5E94-F079-4C1F-AE48-407B6398EF76}"/>
              </a:ext>
            </a:extLst>
          </p:cNvPr>
          <p:cNvSpPr/>
          <p:nvPr/>
        </p:nvSpPr>
        <p:spPr>
          <a:xfrm>
            <a:off x="4253712" y="2049666"/>
            <a:ext cx="479826" cy="47982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29" name="TextBox 428">
                <a:extLst>
                  <a:ext uri="{FF2B5EF4-FFF2-40B4-BE49-F238E27FC236}">
                    <a16:creationId xmlns:a16="http://schemas.microsoft.com/office/drawing/2014/main" id="{F42A9F7C-DFD4-447E-9E83-A98991A7521F}"/>
                  </a:ext>
                </a:extLst>
              </p:cNvPr>
              <p:cNvSpPr txBox="1"/>
              <p:nvPr/>
            </p:nvSpPr>
            <p:spPr>
              <a:xfrm>
                <a:off x="4038490" y="2077184"/>
                <a:ext cx="914400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⊙</m:t>
                      </m:r>
                    </m:oMath>
                  </m:oMathPara>
                </a14:m>
                <a:endParaRPr lang="en-CA" sz="2000" dirty="0"/>
              </a:p>
            </p:txBody>
          </p:sp>
        </mc:Choice>
        <mc:Fallback xmlns="">
          <p:sp>
            <p:nvSpPr>
              <p:cNvPr id="429" name="TextBox 428">
                <a:extLst>
                  <a:ext uri="{FF2B5EF4-FFF2-40B4-BE49-F238E27FC236}">
                    <a16:creationId xmlns:a16="http://schemas.microsoft.com/office/drawing/2014/main" id="{F42A9F7C-DFD4-447E-9E83-A98991A7521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38490" y="2077184"/>
                <a:ext cx="914400" cy="400110"/>
              </a:xfrm>
              <a:prstGeom prst="rect">
                <a:avLst/>
              </a:prstGeom>
              <a:blipFill>
                <a:blip r:embed="rId13"/>
                <a:stretch>
                  <a:fillRect b="-9231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947C020C-2F7B-4283-BC80-8E0235DD0555}"/>
              </a:ext>
            </a:extLst>
          </p:cNvPr>
          <p:cNvCxnSpPr>
            <a:cxnSpLocks/>
            <a:stCxn id="335" idx="3"/>
            <a:endCxn id="424" idx="1"/>
          </p:cNvCxnSpPr>
          <p:nvPr/>
        </p:nvCxnSpPr>
        <p:spPr>
          <a:xfrm flipV="1">
            <a:off x="2658316" y="3623902"/>
            <a:ext cx="195044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0" name="Straight Connector 429">
            <a:extLst>
              <a:ext uri="{FF2B5EF4-FFF2-40B4-BE49-F238E27FC236}">
                <a16:creationId xmlns:a16="http://schemas.microsoft.com/office/drawing/2014/main" id="{CF39FA0D-67F4-4828-A1AF-797A8E9694A8}"/>
              </a:ext>
            </a:extLst>
          </p:cNvPr>
          <p:cNvCxnSpPr>
            <a:cxnSpLocks/>
          </p:cNvCxnSpPr>
          <p:nvPr/>
        </p:nvCxnSpPr>
        <p:spPr>
          <a:xfrm flipV="1">
            <a:off x="3179623" y="3616558"/>
            <a:ext cx="195044" cy="1"/>
          </a:xfrm>
          <a:prstGeom prst="line">
            <a:avLst/>
          </a:prstGeom>
          <a:ln w="127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07339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16DF598-F88E-47B2-AC7F-4A86750580F5}"/>
              </a:ext>
            </a:extLst>
          </p:cNvPr>
          <p:cNvGrpSpPr/>
          <p:nvPr/>
        </p:nvGrpSpPr>
        <p:grpSpPr>
          <a:xfrm>
            <a:off x="7410456" y="2378689"/>
            <a:ext cx="214797" cy="3521677"/>
            <a:chOff x="8201923" y="2905081"/>
            <a:chExt cx="214797" cy="3521677"/>
          </a:xfrm>
        </p:grpSpPr>
        <p:sp>
          <p:nvSpPr>
            <p:cNvPr id="5" name="Rectangle: Rounded Corners 4">
              <a:extLst>
                <a:ext uri="{FF2B5EF4-FFF2-40B4-BE49-F238E27FC236}">
                  <a16:creationId xmlns:a16="http://schemas.microsoft.com/office/drawing/2014/main" id="{50AD1AF3-3ED5-4AE0-88D7-FA49FF5472B3}"/>
                </a:ext>
              </a:extLst>
            </p:cNvPr>
            <p:cNvSpPr/>
            <p:nvPr/>
          </p:nvSpPr>
          <p:spPr>
            <a:xfrm>
              <a:off x="8201923" y="2905081"/>
              <a:ext cx="214797" cy="352167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EC0BA085-6B82-48C3-B5FD-D58232C939A2}"/>
                </a:ext>
              </a:extLst>
            </p:cNvPr>
            <p:cNvSpPr/>
            <p:nvPr/>
          </p:nvSpPr>
          <p:spPr>
            <a:xfrm>
              <a:off x="8261242" y="5832273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F396B9BB-7B54-422A-BF73-C058105B136F}"/>
                </a:ext>
              </a:extLst>
            </p:cNvPr>
            <p:cNvSpPr/>
            <p:nvPr/>
          </p:nvSpPr>
          <p:spPr>
            <a:xfrm>
              <a:off x="8261242" y="5975084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94F577A4-1868-43D9-B9FE-AAFCAAD087E5}"/>
                </a:ext>
              </a:extLst>
            </p:cNvPr>
            <p:cNvSpPr/>
            <p:nvPr/>
          </p:nvSpPr>
          <p:spPr>
            <a:xfrm>
              <a:off x="8261242" y="6117895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F86FCA93-A2F4-435C-A4C7-1CDB82D9E9EF}"/>
                </a:ext>
              </a:extLst>
            </p:cNvPr>
            <p:cNvSpPr/>
            <p:nvPr/>
          </p:nvSpPr>
          <p:spPr>
            <a:xfrm>
              <a:off x="8261242" y="6260706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5EBD6DDC-01A1-48E3-99DF-CA63A0AA9618}"/>
                </a:ext>
              </a:extLst>
            </p:cNvPr>
            <p:cNvSpPr/>
            <p:nvPr/>
          </p:nvSpPr>
          <p:spPr>
            <a:xfrm>
              <a:off x="8261242" y="5261029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CD8BC872-A457-4B1D-8217-CA098B69E4A6}"/>
                </a:ext>
              </a:extLst>
            </p:cNvPr>
            <p:cNvSpPr/>
            <p:nvPr/>
          </p:nvSpPr>
          <p:spPr>
            <a:xfrm>
              <a:off x="8261242" y="5403840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id="{8A881591-13B6-463F-BC7D-CC114760685F}"/>
                </a:ext>
              </a:extLst>
            </p:cNvPr>
            <p:cNvSpPr/>
            <p:nvPr/>
          </p:nvSpPr>
          <p:spPr>
            <a:xfrm>
              <a:off x="8261242" y="5546651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7246E3D4-BD7B-460E-9987-1C8B602E1F23}"/>
                </a:ext>
              </a:extLst>
            </p:cNvPr>
            <p:cNvSpPr/>
            <p:nvPr/>
          </p:nvSpPr>
          <p:spPr>
            <a:xfrm>
              <a:off x="8261242" y="5689462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A38E8673-F390-4B75-8BB2-59EE852A3667}"/>
                </a:ext>
              </a:extLst>
            </p:cNvPr>
            <p:cNvSpPr/>
            <p:nvPr/>
          </p:nvSpPr>
          <p:spPr>
            <a:xfrm>
              <a:off x="8261242" y="4692254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3E09E02D-240E-413E-B14C-249AD6E1C801}"/>
                </a:ext>
              </a:extLst>
            </p:cNvPr>
            <p:cNvSpPr/>
            <p:nvPr/>
          </p:nvSpPr>
          <p:spPr>
            <a:xfrm>
              <a:off x="8261242" y="4835065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30055DB7-2A20-44F7-A75E-14ABBCABCD72}"/>
                </a:ext>
              </a:extLst>
            </p:cNvPr>
            <p:cNvSpPr/>
            <p:nvPr/>
          </p:nvSpPr>
          <p:spPr>
            <a:xfrm>
              <a:off x="8261242" y="4977876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0CD1D2EC-FDCD-4629-B8BD-62781EF70B22}"/>
                </a:ext>
              </a:extLst>
            </p:cNvPr>
            <p:cNvSpPr/>
            <p:nvPr/>
          </p:nvSpPr>
          <p:spPr>
            <a:xfrm>
              <a:off x="8261242" y="5120687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5B868E43-1499-4C3A-B6B9-E4E279FE3317}"/>
                </a:ext>
              </a:extLst>
            </p:cNvPr>
            <p:cNvSpPr/>
            <p:nvPr/>
          </p:nvSpPr>
          <p:spPr>
            <a:xfrm>
              <a:off x="8261242" y="4117974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3B589045-9111-467A-B47F-4DCE1172CF03}"/>
                </a:ext>
              </a:extLst>
            </p:cNvPr>
            <p:cNvSpPr/>
            <p:nvPr/>
          </p:nvSpPr>
          <p:spPr>
            <a:xfrm>
              <a:off x="8261242" y="4260785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D854DDD8-0F7E-4739-BD4B-A109B79D6106}"/>
                </a:ext>
              </a:extLst>
            </p:cNvPr>
            <p:cNvSpPr/>
            <p:nvPr/>
          </p:nvSpPr>
          <p:spPr>
            <a:xfrm>
              <a:off x="8261242" y="4403596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EA264AED-39DC-4F42-9682-E507AD327BD7}"/>
                </a:ext>
              </a:extLst>
            </p:cNvPr>
            <p:cNvSpPr/>
            <p:nvPr/>
          </p:nvSpPr>
          <p:spPr>
            <a:xfrm>
              <a:off x="8261242" y="4546407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D54B151E-C766-4E11-8A5E-662B009FD923}"/>
                </a:ext>
              </a:extLst>
            </p:cNvPr>
            <p:cNvSpPr/>
            <p:nvPr/>
          </p:nvSpPr>
          <p:spPr>
            <a:xfrm>
              <a:off x="8261242" y="3545258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id="{7AEDE067-1DC9-4DA4-95DE-5E6D5541E2CA}"/>
                </a:ext>
              </a:extLst>
            </p:cNvPr>
            <p:cNvSpPr/>
            <p:nvPr/>
          </p:nvSpPr>
          <p:spPr>
            <a:xfrm>
              <a:off x="8261242" y="3688069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69E23440-DE86-4E4F-9768-CA5F155C9891}"/>
                </a:ext>
              </a:extLst>
            </p:cNvPr>
            <p:cNvSpPr/>
            <p:nvPr/>
          </p:nvSpPr>
          <p:spPr>
            <a:xfrm>
              <a:off x="8261242" y="3830880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6" name="Oval 25">
              <a:extLst>
                <a:ext uri="{FF2B5EF4-FFF2-40B4-BE49-F238E27FC236}">
                  <a16:creationId xmlns:a16="http://schemas.microsoft.com/office/drawing/2014/main" id="{41D69BAB-CDB0-42B9-B47D-68A677177004}"/>
                </a:ext>
              </a:extLst>
            </p:cNvPr>
            <p:cNvSpPr/>
            <p:nvPr/>
          </p:nvSpPr>
          <p:spPr>
            <a:xfrm>
              <a:off x="8261242" y="3973691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7" name="Oval 26">
              <a:extLst>
                <a:ext uri="{FF2B5EF4-FFF2-40B4-BE49-F238E27FC236}">
                  <a16:creationId xmlns:a16="http://schemas.microsoft.com/office/drawing/2014/main" id="{E6C6EC20-41CC-4864-8F20-7DE94245FBBC}"/>
                </a:ext>
              </a:extLst>
            </p:cNvPr>
            <p:cNvSpPr/>
            <p:nvPr/>
          </p:nvSpPr>
          <p:spPr>
            <a:xfrm>
              <a:off x="8261242" y="2971069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8" name="Oval 27">
              <a:extLst>
                <a:ext uri="{FF2B5EF4-FFF2-40B4-BE49-F238E27FC236}">
                  <a16:creationId xmlns:a16="http://schemas.microsoft.com/office/drawing/2014/main" id="{5DE4EB2C-DFC7-4464-B03B-F423E891D1EB}"/>
                </a:ext>
              </a:extLst>
            </p:cNvPr>
            <p:cNvSpPr/>
            <p:nvPr/>
          </p:nvSpPr>
          <p:spPr>
            <a:xfrm>
              <a:off x="8261242" y="3113880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9E18A9F-DEEE-4E7F-96DC-1177754956BD}"/>
                </a:ext>
              </a:extLst>
            </p:cNvPr>
            <p:cNvSpPr/>
            <p:nvPr/>
          </p:nvSpPr>
          <p:spPr>
            <a:xfrm>
              <a:off x="8261242" y="3256691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0" name="Oval 29">
              <a:extLst>
                <a:ext uri="{FF2B5EF4-FFF2-40B4-BE49-F238E27FC236}">
                  <a16:creationId xmlns:a16="http://schemas.microsoft.com/office/drawing/2014/main" id="{5CFA4F21-8F6B-45E7-B14C-4F66833A5488}"/>
                </a:ext>
              </a:extLst>
            </p:cNvPr>
            <p:cNvSpPr/>
            <p:nvPr/>
          </p:nvSpPr>
          <p:spPr>
            <a:xfrm>
              <a:off x="8261242" y="3399502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EAA6027-773C-405C-AEC2-2980AD956374}"/>
              </a:ext>
            </a:extLst>
          </p:cNvPr>
          <p:cNvGrpSpPr/>
          <p:nvPr/>
        </p:nvGrpSpPr>
        <p:grpSpPr>
          <a:xfrm>
            <a:off x="8019361" y="2378689"/>
            <a:ext cx="214797" cy="3521677"/>
            <a:chOff x="8022066" y="2306893"/>
            <a:chExt cx="214797" cy="3521677"/>
          </a:xfrm>
        </p:grpSpPr>
        <p:sp>
          <p:nvSpPr>
            <p:cNvPr id="32" name="Rectangle: Rounded Corners 31">
              <a:extLst>
                <a:ext uri="{FF2B5EF4-FFF2-40B4-BE49-F238E27FC236}">
                  <a16:creationId xmlns:a16="http://schemas.microsoft.com/office/drawing/2014/main" id="{30E6340A-65B2-4781-8E1F-085E4260FA14}"/>
                </a:ext>
              </a:extLst>
            </p:cNvPr>
            <p:cNvSpPr/>
            <p:nvPr/>
          </p:nvSpPr>
          <p:spPr>
            <a:xfrm>
              <a:off x="8022066" y="2306893"/>
              <a:ext cx="214797" cy="3521677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39D0F7C8-8D9A-416E-975F-A130E8CC4FCC}"/>
                </a:ext>
              </a:extLst>
            </p:cNvPr>
            <p:cNvSpPr/>
            <p:nvPr/>
          </p:nvSpPr>
          <p:spPr>
            <a:xfrm>
              <a:off x="8081385" y="5234085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5" name="Oval 34">
              <a:extLst>
                <a:ext uri="{FF2B5EF4-FFF2-40B4-BE49-F238E27FC236}">
                  <a16:creationId xmlns:a16="http://schemas.microsoft.com/office/drawing/2014/main" id="{64AEA2DB-CD0F-4377-8BE4-4A4BB7F95B1C}"/>
                </a:ext>
              </a:extLst>
            </p:cNvPr>
            <p:cNvSpPr/>
            <p:nvPr/>
          </p:nvSpPr>
          <p:spPr>
            <a:xfrm>
              <a:off x="8081385" y="5376896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6" name="Oval 35">
              <a:extLst>
                <a:ext uri="{FF2B5EF4-FFF2-40B4-BE49-F238E27FC236}">
                  <a16:creationId xmlns:a16="http://schemas.microsoft.com/office/drawing/2014/main" id="{2557A1EB-8260-46EE-A2BC-17B1069CEC38}"/>
                </a:ext>
              </a:extLst>
            </p:cNvPr>
            <p:cNvSpPr/>
            <p:nvPr/>
          </p:nvSpPr>
          <p:spPr>
            <a:xfrm>
              <a:off x="8081385" y="5519707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7" name="Oval 36">
              <a:extLst>
                <a:ext uri="{FF2B5EF4-FFF2-40B4-BE49-F238E27FC236}">
                  <a16:creationId xmlns:a16="http://schemas.microsoft.com/office/drawing/2014/main" id="{4B2AACC0-8AF6-4566-ADC4-ECC5DEBAE2AA}"/>
                </a:ext>
              </a:extLst>
            </p:cNvPr>
            <p:cNvSpPr/>
            <p:nvPr/>
          </p:nvSpPr>
          <p:spPr>
            <a:xfrm>
              <a:off x="8081385" y="5662518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92ED5657-0528-46CD-9CDF-9A876E3B2617}"/>
                </a:ext>
              </a:extLst>
            </p:cNvPr>
            <p:cNvSpPr/>
            <p:nvPr/>
          </p:nvSpPr>
          <p:spPr>
            <a:xfrm>
              <a:off x="8081385" y="4662841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39" name="Oval 38">
              <a:extLst>
                <a:ext uri="{FF2B5EF4-FFF2-40B4-BE49-F238E27FC236}">
                  <a16:creationId xmlns:a16="http://schemas.microsoft.com/office/drawing/2014/main" id="{2070BE6A-7A78-42DE-AD72-9D3FE8B85BA0}"/>
                </a:ext>
              </a:extLst>
            </p:cNvPr>
            <p:cNvSpPr/>
            <p:nvPr/>
          </p:nvSpPr>
          <p:spPr>
            <a:xfrm>
              <a:off x="8081385" y="4805652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0" name="Oval 39">
              <a:extLst>
                <a:ext uri="{FF2B5EF4-FFF2-40B4-BE49-F238E27FC236}">
                  <a16:creationId xmlns:a16="http://schemas.microsoft.com/office/drawing/2014/main" id="{61935D36-FF5E-4003-95B7-35D322CE2C62}"/>
                </a:ext>
              </a:extLst>
            </p:cNvPr>
            <p:cNvSpPr/>
            <p:nvPr/>
          </p:nvSpPr>
          <p:spPr>
            <a:xfrm>
              <a:off x="8081385" y="4948463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76408A96-3F51-4BA6-9279-8B52C83B7F4E}"/>
                </a:ext>
              </a:extLst>
            </p:cNvPr>
            <p:cNvSpPr/>
            <p:nvPr/>
          </p:nvSpPr>
          <p:spPr>
            <a:xfrm>
              <a:off x="8081385" y="5091274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2" name="Oval 41">
              <a:extLst>
                <a:ext uri="{FF2B5EF4-FFF2-40B4-BE49-F238E27FC236}">
                  <a16:creationId xmlns:a16="http://schemas.microsoft.com/office/drawing/2014/main" id="{93243B77-9663-4714-B4E0-18D03B53CA46}"/>
                </a:ext>
              </a:extLst>
            </p:cNvPr>
            <p:cNvSpPr/>
            <p:nvPr/>
          </p:nvSpPr>
          <p:spPr>
            <a:xfrm>
              <a:off x="8081385" y="4094066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3" name="Oval 42">
              <a:extLst>
                <a:ext uri="{FF2B5EF4-FFF2-40B4-BE49-F238E27FC236}">
                  <a16:creationId xmlns:a16="http://schemas.microsoft.com/office/drawing/2014/main" id="{77DD7BD1-4B14-47F7-9186-B9842B91F46B}"/>
                </a:ext>
              </a:extLst>
            </p:cNvPr>
            <p:cNvSpPr/>
            <p:nvPr/>
          </p:nvSpPr>
          <p:spPr>
            <a:xfrm>
              <a:off x="8081385" y="4236877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8823BBC7-24E5-4081-B433-635A2E9CC2DD}"/>
                </a:ext>
              </a:extLst>
            </p:cNvPr>
            <p:cNvSpPr/>
            <p:nvPr/>
          </p:nvSpPr>
          <p:spPr>
            <a:xfrm>
              <a:off x="8081385" y="4379688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5" name="Oval 44">
              <a:extLst>
                <a:ext uri="{FF2B5EF4-FFF2-40B4-BE49-F238E27FC236}">
                  <a16:creationId xmlns:a16="http://schemas.microsoft.com/office/drawing/2014/main" id="{927E129E-11A2-4D85-B60E-2C0DB0842F0C}"/>
                </a:ext>
              </a:extLst>
            </p:cNvPr>
            <p:cNvSpPr/>
            <p:nvPr/>
          </p:nvSpPr>
          <p:spPr>
            <a:xfrm>
              <a:off x="8081385" y="4522499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6" name="Oval 45">
              <a:extLst>
                <a:ext uri="{FF2B5EF4-FFF2-40B4-BE49-F238E27FC236}">
                  <a16:creationId xmlns:a16="http://schemas.microsoft.com/office/drawing/2014/main" id="{C7F113A7-0D66-4E18-9644-F2DDD64AB5D1}"/>
                </a:ext>
              </a:extLst>
            </p:cNvPr>
            <p:cNvSpPr/>
            <p:nvPr/>
          </p:nvSpPr>
          <p:spPr>
            <a:xfrm>
              <a:off x="8081385" y="3519786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32F18170-4537-450B-BB35-1E1D219B1471}"/>
                </a:ext>
              </a:extLst>
            </p:cNvPr>
            <p:cNvSpPr/>
            <p:nvPr/>
          </p:nvSpPr>
          <p:spPr>
            <a:xfrm>
              <a:off x="8081385" y="3662597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5D4C95FE-D55A-4CA9-8BC6-38F6905D4B76}"/>
                </a:ext>
              </a:extLst>
            </p:cNvPr>
            <p:cNvSpPr/>
            <p:nvPr/>
          </p:nvSpPr>
          <p:spPr>
            <a:xfrm>
              <a:off x="8081385" y="3805408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CE70F462-16D6-463A-9CFD-9A1224F537CF}"/>
                </a:ext>
              </a:extLst>
            </p:cNvPr>
            <p:cNvSpPr/>
            <p:nvPr/>
          </p:nvSpPr>
          <p:spPr>
            <a:xfrm>
              <a:off x="8081385" y="3948219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BAED259D-D9D9-4889-8C18-115AF0511508}"/>
                </a:ext>
              </a:extLst>
            </p:cNvPr>
            <p:cNvSpPr/>
            <p:nvPr/>
          </p:nvSpPr>
          <p:spPr>
            <a:xfrm>
              <a:off x="8081385" y="2947070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38C0ECA1-E716-4F14-BFB5-CF4F15293D80}"/>
                </a:ext>
              </a:extLst>
            </p:cNvPr>
            <p:cNvSpPr/>
            <p:nvPr/>
          </p:nvSpPr>
          <p:spPr>
            <a:xfrm>
              <a:off x="8081385" y="3089881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A5B0E22-FA49-4046-A7C7-31107EA78433}"/>
                </a:ext>
              </a:extLst>
            </p:cNvPr>
            <p:cNvSpPr/>
            <p:nvPr/>
          </p:nvSpPr>
          <p:spPr>
            <a:xfrm>
              <a:off x="8081385" y="3232692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2E08B7FE-6AAD-4648-8854-7DA4A2F2CBAA}"/>
                </a:ext>
              </a:extLst>
            </p:cNvPr>
            <p:cNvSpPr/>
            <p:nvPr/>
          </p:nvSpPr>
          <p:spPr>
            <a:xfrm>
              <a:off x="8081385" y="3375503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DB5375CC-368F-43DD-B0CE-5CC8F4740EA1}"/>
                </a:ext>
              </a:extLst>
            </p:cNvPr>
            <p:cNvSpPr/>
            <p:nvPr/>
          </p:nvSpPr>
          <p:spPr>
            <a:xfrm>
              <a:off x="8081385" y="2372881"/>
              <a:ext cx="96651" cy="96651"/>
            </a:xfrm>
            <a:prstGeom prst="ellipse">
              <a:avLst/>
            </a:prstGeom>
            <a:solidFill>
              <a:srgbClr val="0070C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EC49868A-6421-4D61-AC0A-E562941C21DF}"/>
                </a:ext>
              </a:extLst>
            </p:cNvPr>
            <p:cNvSpPr/>
            <p:nvPr/>
          </p:nvSpPr>
          <p:spPr>
            <a:xfrm>
              <a:off x="8081385" y="2515692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119A163D-4D88-413A-A85C-C304CF31C818}"/>
                </a:ext>
              </a:extLst>
            </p:cNvPr>
            <p:cNvSpPr/>
            <p:nvPr/>
          </p:nvSpPr>
          <p:spPr>
            <a:xfrm>
              <a:off x="8081385" y="2658503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9F53EB27-AFAD-491C-9BDC-779B1D27E53D}"/>
                </a:ext>
              </a:extLst>
            </p:cNvPr>
            <p:cNvSpPr/>
            <p:nvPr/>
          </p:nvSpPr>
          <p:spPr>
            <a:xfrm>
              <a:off x="8081385" y="2801314"/>
              <a:ext cx="96651" cy="9665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AA8268F-6A01-4039-B518-C9F87E7095DC}"/>
              </a:ext>
            </a:extLst>
          </p:cNvPr>
          <p:cNvGrpSpPr/>
          <p:nvPr/>
        </p:nvGrpSpPr>
        <p:grpSpPr>
          <a:xfrm>
            <a:off x="1954531" y="3264055"/>
            <a:ext cx="2322443" cy="1750944"/>
            <a:chOff x="2640331" y="3139440"/>
            <a:chExt cx="2322443" cy="1750944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632206E2-EECC-4C73-8860-CA5B3F191C2C}"/>
                </a:ext>
              </a:extLst>
            </p:cNvPr>
            <p:cNvSpPr/>
            <p:nvPr/>
          </p:nvSpPr>
          <p:spPr>
            <a:xfrm>
              <a:off x="2640331" y="3139440"/>
              <a:ext cx="2017643" cy="1446144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6C737C44-AE96-4529-A4D2-22BD94EEA7F0}"/>
                </a:ext>
              </a:extLst>
            </p:cNvPr>
            <p:cNvSpPr/>
            <p:nvPr/>
          </p:nvSpPr>
          <p:spPr>
            <a:xfrm>
              <a:off x="2792731" y="3291840"/>
              <a:ext cx="2017643" cy="1446144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6650B6C1-CB93-4028-BF29-1FB8E86E5CE0}"/>
                </a:ext>
              </a:extLst>
            </p:cNvPr>
            <p:cNvSpPr/>
            <p:nvPr/>
          </p:nvSpPr>
          <p:spPr>
            <a:xfrm>
              <a:off x="2945131" y="3444240"/>
              <a:ext cx="2017643" cy="1446144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63" name="Group 62">
            <a:extLst>
              <a:ext uri="{FF2B5EF4-FFF2-40B4-BE49-F238E27FC236}">
                <a16:creationId xmlns:a16="http://schemas.microsoft.com/office/drawing/2014/main" id="{C8485C3B-3174-4B2A-AFBE-A397E99B3919}"/>
              </a:ext>
            </a:extLst>
          </p:cNvPr>
          <p:cNvGrpSpPr/>
          <p:nvPr/>
        </p:nvGrpSpPr>
        <p:grpSpPr>
          <a:xfrm>
            <a:off x="4679584" y="3663691"/>
            <a:ext cx="1142999" cy="951672"/>
            <a:chOff x="2640331" y="3139440"/>
            <a:chExt cx="2322443" cy="1750944"/>
          </a:xfrm>
        </p:grpSpPr>
        <p:sp>
          <p:nvSpPr>
            <p:cNvPr id="64" name="Rectangle 63">
              <a:extLst>
                <a:ext uri="{FF2B5EF4-FFF2-40B4-BE49-F238E27FC236}">
                  <a16:creationId xmlns:a16="http://schemas.microsoft.com/office/drawing/2014/main" id="{915DAD48-54CD-4137-B067-8DF75C7CDB35}"/>
                </a:ext>
              </a:extLst>
            </p:cNvPr>
            <p:cNvSpPr/>
            <p:nvPr/>
          </p:nvSpPr>
          <p:spPr>
            <a:xfrm>
              <a:off x="2640331" y="3139440"/>
              <a:ext cx="2017643" cy="1446144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BBCBA99-A591-492C-ACD2-F3B4AB17BDE6}"/>
                </a:ext>
              </a:extLst>
            </p:cNvPr>
            <p:cNvSpPr/>
            <p:nvPr/>
          </p:nvSpPr>
          <p:spPr>
            <a:xfrm>
              <a:off x="2792731" y="3291840"/>
              <a:ext cx="2017643" cy="1446144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993C6631-6E50-4F81-9938-222E7435E30A}"/>
                </a:ext>
              </a:extLst>
            </p:cNvPr>
            <p:cNvSpPr/>
            <p:nvPr/>
          </p:nvSpPr>
          <p:spPr>
            <a:xfrm>
              <a:off x="2945131" y="3444240"/>
              <a:ext cx="2017643" cy="1446144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67" name="Group 66">
            <a:extLst>
              <a:ext uri="{FF2B5EF4-FFF2-40B4-BE49-F238E27FC236}">
                <a16:creationId xmlns:a16="http://schemas.microsoft.com/office/drawing/2014/main" id="{349B477D-051E-4BBD-BD05-09174CD07CEA}"/>
              </a:ext>
            </a:extLst>
          </p:cNvPr>
          <p:cNvGrpSpPr/>
          <p:nvPr/>
        </p:nvGrpSpPr>
        <p:grpSpPr>
          <a:xfrm>
            <a:off x="6225193" y="3823044"/>
            <a:ext cx="650523" cy="632966"/>
            <a:chOff x="2640331" y="3139440"/>
            <a:chExt cx="2322443" cy="1750944"/>
          </a:xfrm>
        </p:grpSpPr>
        <p:sp>
          <p:nvSpPr>
            <p:cNvPr id="68" name="Rectangle 67">
              <a:extLst>
                <a:ext uri="{FF2B5EF4-FFF2-40B4-BE49-F238E27FC236}">
                  <a16:creationId xmlns:a16="http://schemas.microsoft.com/office/drawing/2014/main" id="{3385115E-BDBE-4143-A9B1-E48551CCE8AA}"/>
                </a:ext>
              </a:extLst>
            </p:cNvPr>
            <p:cNvSpPr/>
            <p:nvPr/>
          </p:nvSpPr>
          <p:spPr>
            <a:xfrm>
              <a:off x="2640331" y="3139440"/>
              <a:ext cx="2017643" cy="1446144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69" name="Rectangle 68">
              <a:extLst>
                <a:ext uri="{FF2B5EF4-FFF2-40B4-BE49-F238E27FC236}">
                  <a16:creationId xmlns:a16="http://schemas.microsoft.com/office/drawing/2014/main" id="{DA59CC8E-4BA9-45C4-90C6-DC20E8939F90}"/>
                </a:ext>
              </a:extLst>
            </p:cNvPr>
            <p:cNvSpPr/>
            <p:nvPr/>
          </p:nvSpPr>
          <p:spPr>
            <a:xfrm>
              <a:off x="2792731" y="3291840"/>
              <a:ext cx="2017643" cy="1446144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0" name="Rectangle 69">
              <a:extLst>
                <a:ext uri="{FF2B5EF4-FFF2-40B4-BE49-F238E27FC236}">
                  <a16:creationId xmlns:a16="http://schemas.microsoft.com/office/drawing/2014/main" id="{D8F2AEBC-B717-4249-98B0-F16128BCC3FD}"/>
                </a:ext>
              </a:extLst>
            </p:cNvPr>
            <p:cNvSpPr/>
            <p:nvPr/>
          </p:nvSpPr>
          <p:spPr>
            <a:xfrm>
              <a:off x="2945131" y="3444240"/>
              <a:ext cx="2017643" cy="1446144"/>
            </a:xfrm>
            <a:prstGeom prst="rect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F532CCC3-31AC-4426-9E82-704D8D2B79A9}"/>
              </a:ext>
            </a:extLst>
          </p:cNvPr>
          <p:cNvGrpSpPr/>
          <p:nvPr/>
        </p:nvGrpSpPr>
        <p:grpSpPr>
          <a:xfrm>
            <a:off x="8615761" y="3385765"/>
            <a:ext cx="214797" cy="1507525"/>
            <a:chOff x="8922963" y="3507022"/>
            <a:chExt cx="214797" cy="1507525"/>
          </a:xfrm>
        </p:grpSpPr>
        <p:sp>
          <p:nvSpPr>
            <p:cNvPr id="72" name="Rectangle: Rounded Corners 71">
              <a:extLst>
                <a:ext uri="{FF2B5EF4-FFF2-40B4-BE49-F238E27FC236}">
                  <a16:creationId xmlns:a16="http://schemas.microsoft.com/office/drawing/2014/main" id="{EC2885EF-3B57-4A71-B196-60A2455D26A9}"/>
                </a:ext>
              </a:extLst>
            </p:cNvPr>
            <p:cNvSpPr/>
            <p:nvPr/>
          </p:nvSpPr>
          <p:spPr>
            <a:xfrm>
              <a:off x="8922963" y="3507022"/>
              <a:ext cx="214797" cy="1507525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3" name="Oval 72">
              <a:extLst>
                <a:ext uri="{FF2B5EF4-FFF2-40B4-BE49-F238E27FC236}">
                  <a16:creationId xmlns:a16="http://schemas.microsoft.com/office/drawing/2014/main" id="{F1C2CE41-7993-4E30-A754-424AF4B989A7}"/>
                </a:ext>
              </a:extLst>
            </p:cNvPr>
            <p:cNvSpPr/>
            <p:nvPr/>
          </p:nvSpPr>
          <p:spPr>
            <a:xfrm>
              <a:off x="8982036" y="3569809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 dirty="0"/>
            </a:p>
          </p:txBody>
        </p:sp>
        <p:sp>
          <p:nvSpPr>
            <p:cNvPr id="74" name="Oval 73">
              <a:extLst>
                <a:ext uri="{FF2B5EF4-FFF2-40B4-BE49-F238E27FC236}">
                  <a16:creationId xmlns:a16="http://schemas.microsoft.com/office/drawing/2014/main" id="{EB3D82C0-5805-441F-A955-812E769F59D6}"/>
                </a:ext>
              </a:extLst>
            </p:cNvPr>
            <p:cNvSpPr/>
            <p:nvPr/>
          </p:nvSpPr>
          <p:spPr>
            <a:xfrm>
              <a:off x="8982036" y="3712621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5" name="Oval 74">
              <a:extLst>
                <a:ext uri="{FF2B5EF4-FFF2-40B4-BE49-F238E27FC236}">
                  <a16:creationId xmlns:a16="http://schemas.microsoft.com/office/drawing/2014/main" id="{7DA075BB-145C-4BB9-B2BA-B95260C0A191}"/>
                </a:ext>
              </a:extLst>
            </p:cNvPr>
            <p:cNvSpPr/>
            <p:nvPr/>
          </p:nvSpPr>
          <p:spPr>
            <a:xfrm>
              <a:off x="8982036" y="3855432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6" name="Oval 75">
              <a:extLst>
                <a:ext uri="{FF2B5EF4-FFF2-40B4-BE49-F238E27FC236}">
                  <a16:creationId xmlns:a16="http://schemas.microsoft.com/office/drawing/2014/main" id="{7217B1F4-1942-46CD-AF3C-E677D1CFA37D}"/>
                </a:ext>
              </a:extLst>
            </p:cNvPr>
            <p:cNvSpPr/>
            <p:nvPr/>
          </p:nvSpPr>
          <p:spPr>
            <a:xfrm>
              <a:off x="8982036" y="3998243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7" name="Oval 76">
              <a:extLst>
                <a:ext uri="{FF2B5EF4-FFF2-40B4-BE49-F238E27FC236}">
                  <a16:creationId xmlns:a16="http://schemas.microsoft.com/office/drawing/2014/main" id="{02E9B244-B4D4-45D6-B2A3-66F791F330B8}"/>
                </a:ext>
              </a:extLst>
            </p:cNvPr>
            <p:cNvSpPr/>
            <p:nvPr/>
          </p:nvSpPr>
          <p:spPr>
            <a:xfrm>
              <a:off x="8982036" y="4141054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324FE2CF-6005-4854-AF7C-4A6633BE3D5E}"/>
                </a:ext>
              </a:extLst>
            </p:cNvPr>
            <p:cNvSpPr/>
            <p:nvPr/>
          </p:nvSpPr>
          <p:spPr>
            <a:xfrm>
              <a:off x="8982036" y="4283865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79" name="Oval 78">
              <a:extLst>
                <a:ext uri="{FF2B5EF4-FFF2-40B4-BE49-F238E27FC236}">
                  <a16:creationId xmlns:a16="http://schemas.microsoft.com/office/drawing/2014/main" id="{31D0E2D2-AB78-4708-82AE-45E4183ACA02}"/>
                </a:ext>
              </a:extLst>
            </p:cNvPr>
            <p:cNvSpPr/>
            <p:nvPr/>
          </p:nvSpPr>
          <p:spPr>
            <a:xfrm>
              <a:off x="8982036" y="4426676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60946B8A-165C-42C0-83C2-61E6D0F2EE49}"/>
                </a:ext>
              </a:extLst>
            </p:cNvPr>
            <p:cNvSpPr/>
            <p:nvPr/>
          </p:nvSpPr>
          <p:spPr>
            <a:xfrm>
              <a:off x="8982036" y="4569487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1" name="Oval 80">
              <a:extLst>
                <a:ext uri="{FF2B5EF4-FFF2-40B4-BE49-F238E27FC236}">
                  <a16:creationId xmlns:a16="http://schemas.microsoft.com/office/drawing/2014/main" id="{BE2C601B-050D-48AC-9C59-430A43DB930F}"/>
                </a:ext>
              </a:extLst>
            </p:cNvPr>
            <p:cNvSpPr/>
            <p:nvPr/>
          </p:nvSpPr>
          <p:spPr>
            <a:xfrm>
              <a:off x="8982036" y="4712298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2" name="Oval 81">
              <a:extLst>
                <a:ext uri="{FF2B5EF4-FFF2-40B4-BE49-F238E27FC236}">
                  <a16:creationId xmlns:a16="http://schemas.microsoft.com/office/drawing/2014/main" id="{4C92B0AA-2D9B-4A89-82ED-8AC3EC701155}"/>
                </a:ext>
              </a:extLst>
            </p:cNvPr>
            <p:cNvSpPr/>
            <p:nvPr/>
          </p:nvSpPr>
          <p:spPr>
            <a:xfrm>
              <a:off x="8982036" y="4855109"/>
              <a:ext cx="96651" cy="96651"/>
            </a:xfrm>
            <a:prstGeom prst="ellipse">
              <a:avLst/>
            </a:prstGeom>
            <a:solidFill>
              <a:srgbClr val="C0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83" name="Group 82">
            <a:extLst>
              <a:ext uri="{FF2B5EF4-FFF2-40B4-BE49-F238E27FC236}">
                <a16:creationId xmlns:a16="http://schemas.microsoft.com/office/drawing/2014/main" id="{775F33BB-CA8D-4EE8-9F21-037AB505190F}"/>
              </a:ext>
            </a:extLst>
          </p:cNvPr>
          <p:cNvGrpSpPr/>
          <p:nvPr/>
        </p:nvGrpSpPr>
        <p:grpSpPr>
          <a:xfrm>
            <a:off x="1954531" y="368883"/>
            <a:ext cx="2322443" cy="1750944"/>
            <a:chOff x="2640331" y="3139440"/>
            <a:chExt cx="2322443" cy="1750944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6AA34AD2-9F93-4DCA-8849-F062EB55D32D}"/>
                </a:ext>
              </a:extLst>
            </p:cNvPr>
            <p:cNvSpPr/>
            <p:nvPr/>
          </p:nvSpPr>
          <p:spPr>
            <a:xfrm>
              <a:off x="2640331" y="3139440"/>
              <a:ext cx="2017643" cy="1446144"/>
            </a:xfrm>
            <a:prstGeom prst="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7C7E3FAB-89DB-4EA9-8906-4B1EB915DAE6}"/>
                </a:ext>
              </a:extLst>
            </p:cNvPr>
            <p:cNvSpPr/>
            <p:nvPr/>
          </p:nvSpPr>
          <p:spPr>
            <a:xfrm>
              <a:off x="2792731" y="3291840"/>
              <a:ext cx="2017643" cy="1446144"/>
            </a:xfrm>
            <a:prstGeom prst="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DDB19B18-47C2-48DF-A212-D6F9220DF355}"/>
                </a:ext>
              </a:extLst>
            </p:cNvPr>
            <p:cNvSpPr/>
            <p:nvPr/>
          </p:nvSpPr>
          <p:spPr>
            <a:xfrm>
              <a:off x="2945131" y="3444240"/>
              <a:ext cx="2017643" cy="1446144"/>
            </a:xfrm>
            <a:prstGeom prst="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24F362A-3D60-40D3-A356-DC9CE5988044}"/>
              </a:ext>
            </a:extLst>
          </p:cNvPr>
          <p:cNvGrpSpPr/>
          <p:nvPr/>
        </p:nvGrpSpPr>
        <p:grpSpPr>
          <a:xfrm>
            <a:off x="4679584" y="799418"/>
            <a:ext cx="1142999" cy="951672"/>
            <a:chOff x="2640331" y="3139440"/>
            <a:chExt cx="2322443" cy="1750944"/>
          </a:xfrm>
        </p:grpSpPr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9C43499A-6F03-484D-9A4A-EBE0BA501626}"/>
                </a:ext>
              </a:extLst>
            </p:cNvPr>
            <p:cNvSpPr/>
            <p:nvPr/>
          </p:nvSpPr>
          <p:spPr>
            <a:xfrm>
              <a:off x="2640331" y="3139440"/>
              <a:ext cx="2017643" cy="1446144"/>
            </a:xfrm>
            <a:prstGeom prst="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C3401ADA-EF4B-49DF-B45F-7232595002BD}"/>
                </a:ext>
              </a:extLst>
            </p:cNvPr>
            <p:cNvSpPr/>
            <p:nvPr/>
          </p:nvSpPr>
          <p:spPr>
            <a:xfrm>
              <a:off x="2792731" y="3291840"/>
              <a:ext cx="2017643" cy="1446144"/>
            </a:xfrm>
            <a:prstGeom prst="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0" name="Rectangle 89">
              <a:extLst>
                <a:ext uri="{FF2B5EF4-FFF2-40B4-BE49-F238E27FC236}">
                  <a16:creationId xmlns:a16="http://schemas.microsoft.com/office/drawing/2014/main" id="{55FF6B08-AFFC-45BB-AFE3-2707C95B589A}"/>
                </a:ext>
              </a:extLst>
            </p:cNvPr>
            <p:cNvSpPr/>
            <p:nvPr/>
          </p:nvSpPr>
          <p:spPr>
            <a:xfrm>
              <a:off x="2945131" y="3444240"/>
              <a:ext cx="2017643" cy="1446144"/>
            </a:xfrm>
            <a:prstGeom prst="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AFBE5FA8-82EA-433B-957F-41C875F3664B}"/>
              </a:ext>
            </a:extLst>
          </p:cNvPr>
          <p:cNvGrpSpPr/>
          <p:nvPr/>
        </p:nvGrpSpPr>
        <p:grpSpPr>
          <a:xfrm>
            <a:off x="6225193" y="969881"/>
            <a:ext cx="650523" cy="632966"/>
            <a:chOff x="2640331" y="3139440"/>
            <a:chExt cx="2322443" cy="1750944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D296AE9F-BC4F-470C-B194-F76685328CAC}"/>
                </a:ext>
              </a:extLst>
            </p:cNvPr>
            <p:cNvSpPr/>
            <p:nvPr/>
          </p:nvSpPr>
          <p:spPr>
            <a:xfrm>
              <a:off x="2640331" y="3139440"/>
              <a:ext cx="2017643" cy="1446144"/>
            </a:xfrm>
            <a:prstGeom prst="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0DA3C97D-7667-47CC-9FDF-4429D683D666}"/>
                </a:ext>
              </a:extLst>
            </p:cNvPr>
            <p:cNvSpPr/>
            <p:nvPr/>
          </p:nvSpPr>
          <p:spPr>
            <a:xfrm>
              <a:off x="2792731" y="3291840"/>
              <a:ext cx="2017643" cy="1446144"/>
            </a:xfrm>
            <a:prstGeom prst="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4881C9ED-829F-404D-902C-1C7A8BA47043}"/>
                </a:ext>
              </a:extLst>
            </p:cNvPr>
            <p:cNvSpPr/>
            <p:nvPr/>
          </p:nvSpPr>
          <p:spPr>
            <a:xfrm>
              <a:off x="2945131" y="3444240"/>
              <a:ext cx="2017643" cy="1446144"/>
            </a:xfrm>
            <a:prstGeom prst="rect">
              <a:avLst/>
            </a:prstGeom>
            <a:solidFill>
              <a:srgbClr val="0070C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CA"/>
            </a:p>
          </p:txBody>
        </p:sp>
      </p:grpSp>
      <p:pic>
        <p:nvPicPr>
          <p:cNvPr id="95" name="Picture 94">
            <a:extLst>
              <a:ext uri="{FF2B5EF4-FFF2-40B4-BE49-F238E27FC236}">
                <a16:creationId xmlns:a16="http://schemas.microsoft.com/office/drawing/2014/main" id="{40847F0A-7E7F-4594-83EF-194F7598C3A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348" t="63273" r="86741" b="17105"/>
          <a:stretch/>
        </p:blipFill>
        <p:spPr>
          <a:xfrm>
            <a:off x="555968" y="3621909"/>
            <a:ext cx="790946" cy="778444"/>
          </a:xfrm>
          <a:prstGeom prst="rect">
            <a:avLst/>
          </a:prstGeom>
          <a:ln>
            <a:solidFill>
              <a:schemeClr val="tx1"/>
            </a:solidFill>
          </a:ln>
        </p:spPr>
      </p:pic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10C0E05E-D1A0-41FE-9F6C-585C80DB5401}"/>
              </a:ext>
            </a:extLst>
          </p:cNvPr>
          <p:cNvCxnSpPr>
            <a:cxnSpLocks/>
          </p:cNvCxnSpPr>
          <p:nvPr/>
        </p:nvCxnSpPr>
        <p:spPr>
          <a:xfrm flipV="1">
            <a:off x="6790341" y="2444678"/>
            <a:ext cx="620115" cy="133782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766AE551-8BF9-414B-A3D8-FA49C82B4EA7}"/>
              </a:ext>
            </a:extLst>
          </p:cNvPr>
          <p:cNvCxnSpPr/>
          <p:nvPr/>
        </p:nvCxnSpPr>
        <p:spPr>
          <a:xfrm>
            <a:off x="6811685" y="4461164"/>
            <a:ext cx="577427" cy="140381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Connector: Elbow 100">
            <a:extLst>
              <a:ext uri="{FF2B5EF4-FFF2-40B4-BE49-F238E27FC236}">
                <a16:creationId xmlns:a16="http://schemas.microsoft.com/office/drawing/2014/main" id="{5B67781B-EBF3-47F6-A849-B6217B8613FE}"/>
              </a:ext>
            </a:extLst>
          </p:cNvPr>
          <p:cNvCxnSpPr>
            <a:stCxn id="94" idx="3"/>
            <a:endCxn id="32" idx="0"/>
          </p:cNvCxnSpPr>
          <p:nvPr/>
        </p:nvCxnSpPr>
        <p:spPr>
          <a:xfrm>
            <a:off x="6875716" y="1341457"/>
            <a:ext cx="1251044" cy="1037232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3433265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3B6FB-748A-4A70-AAAD-C567514240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these Splits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7E3B4-F588-4D9F-9E54-F8F71F114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051554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A6F85-C469-45D0-95C2-98DFB9AEB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GLOBAL VS LOCAL ACCURACY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D774B9E-A092-49AC-AE41-CA32F1C87A3E}"/>
              </a:ext>
            </a:extLst>
          </p:cNvPr>
          <p:cNvGraphicFramePr>
            <a:graphicFrameLocks noGrp="1"/>
          </p:cNvGraphicFramePr>
          <p:nvPr/>
        </p:nvGraphicFramePr>
        <p:xfrm>
          <a:off x="2200443" y="2819176"/>
          <a:ext cx="81280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">
                  <a:extLst>
                    <a:ext uri="{9D8B030D-6E8A-4147-A177-3AD203B41FA5}">
                      <a16:colId xmlns:a16="http://schemas.microsoft.com/office/drawing/2014/main" val="36803309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45751408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34194869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16670817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729742084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4280728857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3101128286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335750574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3557797698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703758428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987194325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449842380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86865747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76902670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467343928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391099250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4277105138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01366719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48453328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1415614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318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8599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563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8616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631564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95FE77-C07E-441F-8F06-90027BB77B97}"/>
              </a:ext>
            </a:extLst>
          </p:cNvPr>
          <p:cNvCxnSpPr/>
          <p:nvPr/>
        </p:nvCxnSpPr>
        <p:spPr>
          <a:xfrm>
            <a:off x="1455821" y="3746276"/>
            <a:ext cx="613610" cy="0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70C5AA5-9EC0-4717-A24A-4369BA3AEAF6}"/>
              </a:ext>
            </a:extLst>
          </p:cNvPr>
          <p:cNvCxnSpPr>
            <a:cxnSpLocks/>
          </p:cNvCxnSpPr>
          <p:nvPr/>
        </p:nvCxnSpPr>
        <p:spPr>
          <a:xfrm rot="5400000">
            <a:off x="6148137" y="2374676"/>
            <a:ext cx="613610" cy="0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Checkmark">
            <a:extLst>
              <a:ext uri="{FF2B5EF4-FFF2-40B4-BE49-F238E27FC236}">
                <a16:creationId xmlns:a16="http://schemas.microsoft.com/office/drawing/2014/main" id="{8B37AC5B-9A75-46F1-A5C2-FFF7005C1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312568" y="3374858"/>
            <a:ext cx="577516" cy="57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35386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DA6F85-C469-45D0-95C2-98DFB9AEB3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GLOBAL VS LOCAL ACCURACY</a:t>
            </a:r>
          </a:p>
        </p:txBody>
      </p:sp>
      <p:graphicFrame>
        <p:nvGraphicFramePr>
          <p:cNvPr id="6" name="Table 6">
            <a:extLst>
              <a:ext uri="{FF2B5EF4-FFF2-40B4-BE49-F238E27FC236}">
                <a16:creationId xmlns:a16="http://schemas.microsoft.com/office/drawing/2014/main" id="{1D774B9E-A092-49AC-AE41-CA32F1C87A3E}"/>
              </a:ext>
            </a:extLst>
          </p:cNvPr>
          <p:cNvGraphicFramePr>
            <a:graphicFrameLocks noGrp="1"/>
          </p:cNvGraphicFramePr>
          <p:nvPr/>
        </p:nvGraphicFramePr>
        <p:xfrm>
          <a:off x="2200443" y="2819176"/>
          <a:ext cx="81280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406400">
                  <a:extLst>
                    <a:ext uri="{9D8B030D-6E8A-4147-A177-3AD203B41FA5}">
                      <a16:colId xmlns:a16="http://schemas.microsoft.com/office/drawing/2014/main" val="36803309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45751408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34194869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16670817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729742084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4280728857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3101128286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335750574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3557797698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703758428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987194325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449842380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86865747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76902670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467343928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391099250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4277105138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013667193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1484533289"/>
                    </a:ext>
                  </a:extLst>
                </a:gridCol>
                <a:gridCol w="406400">
                  <a:extLst>
                    <a:ext uri="{9D8B030D-6E8A-4147-A177-3AD203B41FA5}">
                      <a16:colId xmlns:a16="http://schemas.microsoft.com/office/drawing/2014/main" val="21415614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163187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85995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4563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486162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endParaRPr lang="en-CA" dirty="0"/>
                    </a:p>
                  </a:txBody>
                  <a:tcPr>
                    <a:solidFill>
                      <a:schemeClr val="accent3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08631564"/>
                  </a:ext>
                </a:extLst>
              </a:tr>
            </a:tbl>
          </a:graphicData>
        </a:graphic>
      </p:graphicFrame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95FE77-C07E-441F-8F06-90027BB77B97}"/>
              </a:ext>
            </a:extLst>
          </p:cNvPr>
          <p:cNvCxnSpPr/>
          <p:nvPr/>
        </p:nvCxnSpPr>
        <p:spPr>
          <a:xfrm>
            <a:off x="1455821" y="3746276"/>
            <a:ext cx="613610" cy="0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70C5AA5-9EC0-4717-A24A-4369BA3AEAF6}"/>
              </a:ext>
            </a:extLst>
          </p:cNvPr>
          <p:cNvCxnSpPr>
            <a:cxnSpLocks/>
          </p:cNvCxnSpPr>
          <p:nvPr/>
        </p:nvCxnSpPr>
        <p:spPr>
          <a:xfrm rot="5400000">
            <a:off x="6148137" y="2374676"/>
            <a:ext cx="613610" cy="0"/>
          </a:xfrm>
          <a:prstGeom prst="straightConnector1">
            <a:avLst/>
          </a:prstGeom>
          <a:ln w="28575"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Graphic 12" descr="Checkmark">
            <a:extLst>
              <a:ext uri="{FF2B5EF4-FFF2-40B4-BE49-F238E27FC236}">
                <a16:creationId xmlns:a16="http://schemas.microsoft.com/office/drawing/2014/main" id="{8B37AC5B-9A75-46F1-A5C2-FFF7005C15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58515" y="3344779"/>
            <a:ext cx="577516" cy="57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402711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1437AA-9B28-497E-84C6-4DF61E839F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Context detection is the most important task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4B4299-26C6-4DE8-9814-E0AA7083ED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39365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B94F8-FEB8-415D-BE5A-8DEB9DC29E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Meta-Learning</a:t>
            </a:r>
            <a:endParaRPr lang="en-CA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17CCE3-6651-4330-94D1-BD60AB0A8B5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326109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BDB20E-405C-470E-A814-84751C6B0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Sliding Gate theory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8DB558-EA24-4C0E-ABE3-2E24B4DE85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99918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9A23D61-047E-4AD7-9B6C-7652619BFAF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704" t="15350" r="1858" b="15702"/>
          <a:stretch/>
        </p:blipFill>
        <p:spPr>
          <a:xfrm>
            <a:off x="-411623" y="5359390"/>
            <a:ext cx="6302187" cy="3571391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4C1097DE-ABDC-4F20-B7BC-E410AFBBCD20}"/>
              </a:ext>
            </a:extLst>
          </p:cNvPr>
          <p:cNvCxnSpPr/>
          <p:nvPr/>
        </p:nvCxnSpPr>
        <p:spPr>
          <a:xfrm>
            <a:off x="7320170" y="1625048"/>
            <a:ext cx="0" cy="3205370"/>
          </a:xfrm>
          <a:prstGeom prst="line">
            <a:avLst/>
          </a:prstGeom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3F02FE5B-B60F-4555-8051-038EF654466C}"/>
              </a:ext>
            </a:extLst>
          </p:cNvPr>
          <p:cNvSpPr txBox="1"/>
          <p:nvPr/>
        </p:nvSpPr>
        <p:spPr>
          <a:xfrm>
            <a:off x="3028948" y="683314"/>
            <a:ext cx="3610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+mj-lt"/>
              </a:rPr>
              <a:t>Meta-Training</a:t>
            </a:r>
            <a:endParaRPr lang="en-CA" sz="2800" b="1" dirty="0">
              <a:latin typeface="+mj-lt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17C9687-CB79-42E9-B919-6B3411C38B0F}"/>
              </a:ext>
            </a:extLst>
          </p:cNvPr>
          <p:cNvSpPr txBox="1"/>
          <p:nvPr/>
        </p:nvSpPr>
        <p:spPr>
          <a:xfrm>
            <a:off x="7904091" y="683314"/>
            <a:ext cx="361039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+mj-lt"/>
              </a:rPr>
              <a:t>Meta-Testing</a:t>
            </a:r>
            <a:endParaRPr lang="en-CA" sz="2800" b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104893309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492DB8F3-0A9C-47B7-8214-10CA71302C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52" t="16140" r="1809" b="15439"/>
          <a:stretch/>
        </p:blipFill>
        <p:spPr>
          <a:xfrm>
            <a:off x="3639552" y="1106904"/>
            <a:ext cx="8331869" cy="4692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71129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CFDF904-77FA-4267-8861-482F325719C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56" t="15701" r="1760" b="15526"/>
          <a:stretch/>
        </p:blipFill>
        <p:spPr>
          <a:xfrm>
            <a:off x="3603458" y="1076826"/>
            <a:ext cx="8373979" cy="4716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31239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ight Triangle 4">
            <a:extLst>
              <a:ext uri="{FF2B5EF4-FFF2-40B4-BE49-F238E27FC236}">
                <a16:creationId xmlns:a16="http://schemas.microsoft.com/office/drawing/2014/main" id="{7CD800F2-1D11-4FE5-80C1-9324BDA2C6FF}"/>
              </a:ext>
            </a:extLst>
          </p:cNvPr>
          <p:cNvSpPr>
            <a:spLocks noChangeAspect="1"/>
          </p:cNvSpPr>
          <p:nvPr/>
        </p:nvSpPr>
        <p:spPr>
          <a:xfrm rot="5400000" flipH="1">
            <a:off x="-3295" y="5191475"/>
            <a:ext cx="1668790" cy="1668031"/>
          </a:xfrm>
          <a:prstGeom prst="rtTriangle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4" name="Content Placeholder 4" descr="Network diagram">
            <a:extLst>
              <a:ext uri="{FF2B5EF4-FFF2-40B4-BE49-F238E27FC236}">
                <a16:creationId xmlns:a16="http://schemas.microsoft.com/office/drawing/2014/main" id="{1B8F2D2A-72FD-405F-9D66-AF67251EFC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8900000" flipH="1">
            <a:off x="-12032" y="5992957"/>
            <a:ext cx="877076" cy="8770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1801DBC-53BE-457C-9208-17B9A36790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066626-D3EA-48AE-B410-9C93B446F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Structured SVM loss if Meta-Learn new class decisions</a:t>
            </a:r>
          </a:p>
        </p:txBody>
      </p:sp>
    </p:spTree>
    <p:extLst>
      <p:ext uri="{BB962C8B-B14F-4D97-AF65-F5344CB8AC3E}">
        <p14:creationId xmlns:p14="http://schemas.microsoft.com/office/powerpoint/2010/main" val="3698589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692FC-9105-445B-8E33-925B04D44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Overcompletness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50CD6A-DF4E-4FDA-A0EF-894CDC598F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ANML has 7mil parameter</a:t>
            </a:r>
          </a:p>
          <a:p>
            <a:r>
              <a:rPr lang="en-CA" dirty="0"/>
              <a:t>How many to classify all </a:t>
            </a:r>
            <a:r>
              <a:rPr lang="en-CA" dirty="0" err="1"/>
              <a:t>omniglot</a:t>
            </a:r>
            <a:r>
              <a:rPr lang="en-CA" dirty="0"/>
              <a:t> ? (image here)</a:t>
            </a:r>
          </a:p>
          <a:p>
            <a:r>
              <a:rPr lang="en-CA" dirty="0"/>
              <a:t>Sparse representation has its own power, but also has its cost : you need to be over complete</a:t>
            </a:r>
          </a:p>
          <a:p>
            <a:r>
              <a:rPr lang="en-CA" dirty="0"/>
              <a:t>Yet we know its not enough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8316194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F6E57C-F184-49D8-9B9D-F6DB4AB8D7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Neuromodulation	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F4E500-9F70-44C5-9301-89FB8D1E8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Similar to Partial </a:t>
            </a:r>
            <a:r>
              <a:rPr lang="en-CA" dirty="0" err="1"/>
              <a:t>Softmax</a:t>
            </a:r>
            <a:r>
              <a:rPr lang="en-CA" dirty="0"/>
              <a:t> mentioned Monday, but controlled by a NN</a:t>
            </a:r>
          </a:p>
        </p:txBody>
      </p:sp>
    </p:spTree>
    <p:extLst>
      <p:ext uri="{BB962C8B-B14F-4D97-AF65-F5344CB8AC3E}">
        <p14:creationId xmlns:p14="http://schemas.microsoft.com/office/powerpoint/2010/main" val="1761612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27A53C5-8D18-4D20-BEFB-71DB313DB7C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996" t="32463" r="7083" b="32393"/>
          <a:stretch/>
        </p:blipFill>
        <p:spPr>
          <a:xfrm>
            <a:off x="788765" y="1759227"/>
            <a:ext cx="10614470" cy="3622812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43E782BC-1B86-42DD-9FC7-02FA361237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50398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OML</a:t>
            </a:r>
            <a:endParaRPr lang="en-CA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588A97A-D430-463D-A11C-454B0E70DBB2}"/>
              </a:ext>
            </a:extLst>
          </p:cNvPr>
          <p:cNvSpPr txBox="1"/>
          <p:nvPr/>
        </p:nvSpPr>
        <p:spPr>
          <a:xfrm>
            <a:off x="5068542" y="1106629"/>
            <a:ext cx="2054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Javed</a:t>
            </a:r>
            <a:r>
              <a:rPr lang="en-US" dirty="0"/>
              <a:t> &amp; White 2019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692937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0F8944F-8E02-44F4-99C3-4EA0AB6676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803" t="16491" r="1513" b="15877"/>
          <a:stretch/>
        </p:blipFill>
        <p:spPr>
          <a:xfrm>
            <a:off x="184571" y="66304"/>
            <a:ext cx="11804464" cy="6538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276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69E598B-930A-429E-8AE2-E792E6B8F044}"/>
                  </a:ext>
                </a:extLst>
              </p:cNvPr>
              <p:cNvSpPr/>
              <p:nvPr/>
            </p:nvSpPr>
            <p:spPr>
              <a:xfrm>
                <a:off x="672548" y="5558424"/>
                <a:ext cx="11140108" cy="93551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en-CA" dirty="0">
                    <a:solidFill>
                      <a:srgbClr val="333333"/>
                    </a:solidFill>
                    <a:latin typeface="Roboto"/>
                  </a:rPr>
                  <a:t>Figure 2: Ovals represent standard and modulatory neurons labelled with Std and Mod. A modulatory neuron transmits a modulatory signal – represented as a coloured shade – that diffuses around the synapses of the target neuron. Modulation affects the update of the afferent weights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CA" i="1" dirty="0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</a:rPr>
                          <m:t>1,4</m:t>
                        </m:r>
                      </m:sub>
                    </m:sSub>
                  </m:oMath>
                </a14:m>
                <a:r>
                  <a:rPr lang="en-CA" dirty="0">
                    <a:solidFill>
                      <a:srgbClr val="333333"/>
                    </a:solidFill>
                    <a:latin typeface="Roboto"/>
                  </a:rPr>
                  <a:t> 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dirty="0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CA" i="1" dirty="0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</a:rPr>
                          <m:t>2,4</m:t>
                        </m:r>
                      </m:sub>
                    </m:sSub>
                  </m:oMath>
                </a14:m>
                <a:r>
                  <a:rPr lang="en-CA" dirty="0">
                    <a:solidFill>
                      <a:srgbClr val="333333"/>
                    </a:solidFill>
                    <a:latin typeface="Roboto"/>
                  </a:rPr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CA" i="1" dirty="0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CA" i="1" dirty="0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</a:rPr>
                          <m:t>𝑤</m:t>
                        </m:r>
                      </m:e>
                      <m:sub>
                        <m:r>
                          <a:rPr lang="en-CA" i="1" dirty="0" smtClean="0">
                            <a:solidFill>
                              <a:srgbClr val="333333"/>
                            </a:solidFill>
                            <a:latin typeface="Cambria Math" panose="02040503050406030204" pitchFamily="18" charset="0"/>
                          </a:rPr>
                          <m:t>3,4</m:t>
                        </m:r>
                      </m:sub>
                    </m:sSub>
                  </m:oMath>
                </a14:m>
                <a:r>
                  <a:rPr lang="en-CA" dirty="0">
                    <a:solidFill>
                      <a:srgbClr val="333333"/>
                    </a:solidFill>
                    <a:latin typeface="Roboto"/>
                  </a:rPr>
                  <a:t>. </a:t>
                </a:r>
                <a:endParaRPr lang="en-CA" dirty="0"/>
              </a:p>
            </p:txBody>
          </p:sp>
        </mc:Choice>
        <mc:Fallback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969E598B-930A-429E-8AE2-E792E6B8F044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2548" y="5558424"/>
                <a:ext cx="11140108" cy="935513"/>
              </a:xfrm>
              <a:prstGeom prst="rect">
                <a:avLst/>
              </a:prstGeom>
              <a:blipFill>
                <a:blip r:embed="rId3"/>
                <a:stretch>
                  <a:fillRect l="-438" t="-3922" b="-8497"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026" name="Picture 2">
            <a:extLst>
              <a:ext uri="{FF2B5EF4-FFF2-40B4-BE49-F238E27FC236}">
                <a16:creationId xmlns:a16="http://schemas.microsoft.com/office/drawing/2014/main" id="{720B1251-7965-44DA-9382-3E10ADA5A8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24639" y="1577981"/>
            <a:ext cx="5542722" cy="37020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F26385-8FB8-4FF4-935B-171A70894509}"/>
              </a:ext>
            </a:extLst>
          </p:cNvPr>
          <p:cNvSpPr txBox="1"/>
          <p:nvPr/>
        </p:nvSpPr>
        <p:spPr>
          <a:xfrm>
            <a:off x="2275439" y="208721"/>
            <a:ext cx="764112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latin typeface="+mj-lt"/>
              </a:rPr>
              <a:t>Traditional neuromodulation</a:t>
            </a:r>
            <a:endParaRPr lang="en-CA" sz="4400" dirty="0">
              <a:latin typeface="+mj-l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772637-FFC4-49EA-990B-BF253F0F2B4A}"/>
              </a:ext>
            </a:extLst>
          </p:cNvPr>
          <p:cNvSpPr/>
          <p:nvPr/>
        </p:nvSpPr>
        <p:spPr>
          <a:xfrm>
            <a:off x="8318376" y="4695447"/>
            <a:ext cx="250581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>
                <a:solidFill>
                  <a:srgbClr val="333333"/>
                </a:solidFill>
                <a:latin typeface="Roboto"/>
              </a:rPr>
              <a:t> </a:t>
            </a:r>
            <a:r>
              <a:rPr lang="fr-CA" dirty="0" err="1">
                <a:latin typeface="Roboto"/>
              </a:rPr>
              <a:t>Soltoggio</a:t>
            </a:r>
            <a:r>
              <a:rPr lang="fr-CA" dirty="0">
                <a:latin typeface="Roboto"/>
              </a:rPr>
              <a:t> et al. (2008)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2493795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3D3AAA-61A9-41AB-91A1-4215E2B514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8891D2F-14A5-4CC3-A7C6-759C48FEC7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7527"/>
            <a:ext cx="12192000" cy="60604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20DB16B-4160-4DE8-87CE-C855AF6C3D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8741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ANML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1673081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770</TotalTime>
  <Words>691</Words>
  <Application>Microsoft Office PowerPoint</Application>
  <PresentationFormat>Widescreen</PresentationFormat>
  <Paragraphs>103</Paragraphs>
  <Slides>34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Cambria Math</vt:lpstr>
      <vt:lpstr>Roboto</vt:lpstr>
      <vt:lpstr>Office Theme</vt:lpstr>
      <vt:lpstr>ANML Presentation</vt:lpstr>
      <vt:lpstr>I like this paper</vt:lpstr>
      <vt:lpstr>Meta-Learning</vt:lpstr>
      <vt:lpstr>Overcompletness</vt:lpstr>
      <vt:lpstr>Neuromodulation </vt:lpstr>
      <vt:lpstr>OML</vt:lpstr>
      <vt:lpstr>PowerPoint Presentation</vt:lpstr>
      <vt:lpstr>PowerPoint Presentation</vt:lpstr>
      <vt:lpstr>ANML</vt:lpstr>
      <vt:lpstr>PowerPoint Presentation</vt:lpstr>
      <vt:lpstr>PowerPoint Presentation</vt:lpstr>
      <vt:lpstr>PowerPoint Presentation</vt:lpstr>
      <vt:lpstr>PowerPoint Presentation</vt:lpstr>
      <vt:lpstr>task is class</vt:lpstr>
      <vt:lpstr>Meta-Loss Oracle</vt:lpstr>
      <vt:lpstr>Number of Classes</vt:lpstr>
      <vt:lpstr>Randomized list</vt:lpstr>
      <vt:lpstr>We ran considering all these corrections</vt:lpstr>
      <vt:lpstr>Marie’s writing</vt:lpstr>
      <vt:lpstr>Hard Task boundaries</vt:lpstr>
      <vt:lpstr>Soft Task boundaries</vt:lpstr>
      <vt:lpstr>Cellular Division in ANML</vt:lpstr>
      <vt:lpstr>Ideally plug context before the network</vt:lpstr>
      <vt:lpstr>PowerPoint Presentation</vt:lpstr>
      <vt:lpstr>PowerPoint Presentation</vt:lpstr>
      <vt:lpstr>Why these Splits</vt:lpstr>
      <vt:lpstr>GLOBAL VS LOCAL ACCURACY</vt:lpstr>
      <vt:lpstr>GLOBAL VS LOCAL ACCURACY</vt:lpstr>
      <vt:lpstr>Context detection is the most important task</vt:lpstr>
      <vt:lpstr>Sliding Gate theory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 Piche</dc:creator>
  <cp:lastModifiedBy>MA Piche</cp:lastModifiedBy>
  <cp:revision>29</cp:revision>
  <dcterms:created xsi:type="dcterms:W3CDTF">2020-05-16T21:36:00Z</dcterms:created>
  <dcterms:modified xsi:type="dcterms:W3CDTF">2020-05-20T07:12:43Z</dcterms:modified>
</cp:coreProperties>
</file>